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12"/>
    <p:restoredTop sz="94363"/>
  </p:normalViewPr>
  <p:slideViewPr>
    <p:cSldViewPr snapToGrid="0" snapToObjects="1">
      <p:cViewPr varScale="1">
        <p:scale>
          <a:sx n="125" d="100"/>
          <a:sy n="125" d="100"/>
        </p:scale>
        <p:origin x="13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17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77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55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3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66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32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94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75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3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54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7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D11E-5EE3-184C-9A13-2949B97B50EB}" type="datetimeFigureOut">
              <a:rPr lang="pt-BR" smtClean="0"/>
              <a:pPr/>
              <a:t>29/03/2019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E121-CF3C-E342-BE84-3A8B9B4FCB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20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DE9F8CB-EEC7-0948-AE89-E1F71989A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77963"/>
            <a:ext cx="7772400" cy="2387600"/>
          </a:xfrm>
        </p:spPr>
        <p:txBody>
          <a:bodyPr/>
          <a:lstStyle/>
          <a:p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77"/>
              </a:rPr>
              <a:t>Proposta de Título </a:t>
            </a:r>
            <a:r>
              <a:rPr lang="pt-BR" b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77"/>
              </a:rPr>
              <a:t>da </a:t>
            </a:r>
            <a:r>
              <a:rPr lang="pt-BR" b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77"/>
              </a:rPr>
              <a:t>TCC</a:t>
            </a:r>
            <a:endParaRPr lang="pt-BR" b="1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0B2D88E-2AA8-8842-9C48-646A22A3C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44" y="4920194"/>
            <a:ext cx="6858000" cy="1655762"/>
          </a:xfrm>
        </p:spPr>
        <p:txBody>
          <a:bodyPr/>
          <a:lstStyle/>
          <a:p>
            <a:pPr algn="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Nome do Aluno(a</a:t>
            </a:r>
            <a:r>
              <a:rPr lang="pt-BR" b="1">
                <a:solidFill>
                  <a:schemeClr val="tx1">
                    <a:lumMod val="50000"/>
                    <a:lumOff val="50000"/>
                  </a:schemeClr>
                </a:solidFill>
              </a:rPr>
              <a:t>): </a:t>
            </a:r>
            <a:r>
              <a:rPr lang="pt-BR" smtClean="0">
                <a:solidFill>
                  <a:srgbClr val="FF0000"/>
                </a:solidFill>
              </a:rPr>
              <a:t>coloque </a:t>
            </a:r>
            <a:r>
              <a:rPr lang="pt-BR" dirty="0">
                <a:solidFill>
                  <a:srgbClr val="FF0000"/>
                </a:solidFill>
              </a:rPr>
              <a:t>seu nome</a:t>
            </a: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Orientador(a): </a:t>
            </a:r>
            <a:r>
              <a:rPr lang="pt-BR" dirty="0">
                <a:solidFill>
                  <a:srgbClr val="FF0000"/>
                </a:solidFill>
              </a:rPr>
              <a:t>caso você já tenha uma proposta de professor(a) orientador(a)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6DCD5D45-6C8F-CB40-AEFA-914B5DD70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56" y="203199"/>
            <a:ext cx="1763888" cy="105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0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6ECBE3-83C4-A046-963F-9CB6F204E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6"/>
            <a:ext cx="805815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77"/>
              </a:rPr>
              <a:t>Proposta de Pesquisa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1E4096B8-2674-444A-9FC6-06AA4B8FB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>
                <a:solidFill>
                  <a:srgbClr val="FF0000"/>
                </a:solidFill>
              </a:rPr>
              <a:t>Descreva a Sua Proposta de Pesquisa (Objetivo)</a:t>
            </a:r>
          </a:p>
          <a:p>
            <a:r>
              <a:rPr lang="pt-BR" i="1" dirty="0">
                <a:solidFill>
                  <a:srgbClr val="FF0000"/>
                </a:solidFill>
              </a:rPr>
              <a:t>Poderá utilizar mais de um slide</a:t>
            </a:r>
          </a:p>
          <a:p>
            <a:r>
              <a:rPr lang="pt-BR" i="1" dirty="0">
                <a:solidFill>
                  <a:srgbClr val="FF0000"/>
                </a:solidFill>
              </a:rPr>
              <a:t>Se já tiver avançado no sua proposta de pesquisa poderá apresentar uma breve introdução ao estudo</a:t>
            </a:r>
          </a:p>
          <a:p>
            <a:endParaRPr lang="pt-BR" i="1" dirty="0">
              <a:solidFill>
                <a:srgbClr val="FF0000"/>
              </a:solidFill>
            </a:endParaRPr>
          </a:p>
          <a:p>
            <a:endParaRPr lang="pt-BR" i="1" dirty="0">
              <a:solidFill>
                <a:srgbClr val="FF0000"/>
              </a:solidFill>
            </a:endParaRPr>
          </a:p>
        </p:txBody>
      </p:sp>
      <p:pic>
        <p:nvPicPr>
          <p:cNvPr id="7" name="Espaço Reservado para Conteúdo 4">
            <a:extLst>
              <a:ext uri="{FF2B5EF4-FFF2-40B4-BE49-F238E27FC236}">
                <a16:creationId xmlns="" xmlns:a16="http://schemas.microsoft.com/office/drawing/2014/main" id="{B49DE84F-A95F-5348-A74E-AB3AE567B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583" y="5910262"/>
            <a:ext cx="1338790" cy="80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4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6ECBE3-83C4-A046-963F-9CB6F204E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6"/>
            <a:ext cx="805815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77"/>
              </a:rPr>
              <a:t>Justificativa da Pesquisa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1E4096B8-2674-444A-9FC6-06AA4B8FB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>
                <a:solidFill>
                  <a:srgbClr val="FF0000"/>
                </a:solidFill>
              </a:rPr>
              <a:t>Justifique a importância do seu estudo</a:t>
            </a:r>
          </a:p>
        </p:txBody>
      </p:sp>
      <p:pic>
        <p:nvPicPr>
          <p:cNvPr id="7" name="Espaço Reservado para Conteúdo 4">
            <a:extLst>
              <a:ext uri="{FF2B5EF4-FFF2-40B4-BE49-F238E27FC236}">
                <a16:creationId xmlns="" xmlns:a16="http://schemas.microsoft.com/office/drawing/2014/main" id="{B49DE84F-A95F-5348-A74E-AB3AE567B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583" y="5910262"/>
            <a:ext cx="1338790" cy="80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6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6ECBE3-83C4-A046-963F-9CB6F204E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6"/>
            <a:ext cx="805815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77"/>
              </a:rPr>
              <a:t>Método da Pesquisa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1E4096B8-2674-444A-9FC6-06AA4B8FB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i="1" dirty="0">
                <a:solidFill>
                  <a:srgbClr val="FF0000"/>
                </a:solidFill>
              </a:rPr>
              <a:t>Identifique como você “imagina” que desenvolverá a sua pesquisa</a:t>
            </a:r>
          </a:p>
          <a:p>
            <a:r>
              <a:rPr lang="pt-BR" i="1" dirty="0">
                <a:solidFill>
                  <a:srgbClr val="FF0000"/>
                </a:solidFill>
              </a:rPr>
              <a:t>Poderá apresentar em mais de um slide</a:t>
            </a:r>
          </a:p>
          <a:p>
            <a:endParaRPr lang="pt-BR" i="1" dirty="0">
              <a:solidFill>
                <a:srgbClr val="FF0000"/>
              </a:solidFill>
            </a:endParaRPr>
          </a:p>
          <a:p>
            <a:r>
              <a:rPr lang="pt-BR" i="1" dirty="0">
                <a:solidFill>
                  <a:srgbClr val="FF0000"/>
                </a:solidFill>
              </a:rPr>
              <a:t>SUGERIMOS QUE SUA APRESENTAÇÃO TENHA NO MÁXIMO </a:t>
            </a:r>
            <a:r>
              <a:rPr lang="pt-BR" i="1" u="sng" dirty="0">
                <a:solidFill>
                  <a:srgbClr val="FF0000"/>
                </a:solidFill>
              </a:rPr>
              <a:t>8 SLIDES</a:t>
            </a:r>
          </a:p>
          <a:p>
            <a:r>
              <a:rPr lang="pt-BR" i="1" dirty="0">
                <a:solidFill>
                  <a:srgbClr val="FF0000"/>
                </a:solidFill>
              </a:rPr>
              <a:t>VOCÊ TERÁ DE </a:t>
            </a:r>
            <a:r>
              <a:rPr lang="pt-BR" i="1" u="sng" dirty="0">
                <a:solidFill>
                  <a:srgbClr val="FF0000"/>
                </a:solidFill>
              </a:rPr>
              <a:t>5 A 8 MINUTOS</a:t>
            </a:r>
            <a:r>
              <a:rPr lang="pt-BR" i="1" dirty="0">
                <a:solidFill>
                  <a:srgbClr val="FF0000"/>
                </a:solidFill>
              </a:rPr>
              <a:t> PARA EXPOR SUA IDEIA</a:t>
            </a:r>
          </a:p>
          <a:p>
            <a:r>
              <a:rPr lang="pt-BR" i="1" dirty="0">
                <a:solidFill>
                  <a:srgbClr val="FF0000"/>
                </a:solidFill>
              </a:rPr>
              <a:t>Os professores farão comentários a respeito da proposta e do método do estudo</a:t>
            </a:r>
          </a:p>
        </p:txBody>
      </p:sp>
      <p:pic>
        <p:nvPicPr>
          <p:cNvPr id="7" name="Espaço Reservado para Conteúdo 4">
            <a:extLst>
              <a:ext uri="{FF2B5EF4-FFF2-40B4-BE49-F238E27FC236}">
                <a16:creationId xmlns="" xmlns:a16="http://schemas.microsoft.com/office/drawing/2014/main" id="{B49DE84F-A95F-5348-A74E-AB3AE567B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583" y="5910262"/>
            <a:ext cx="1338790" cy="80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65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122</Words>
  <Application>Microsoft Office PowerPoint</Application>
  <PresentationFormat>Apresentação na tela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do Office</vt:lpstr>
      <vt:lpstr>Proposta de Título da TCC</vt:lpstr>
      <vt:lpstr>Proposta de Pesquisa</vt:lpstr>
      <vt:lpstr>Justificativa da Pesquisa</vt:lpstr>
      <vt:lpstr>Método da Pesquisa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Título da Monografia</dc:title>
  <dc:creator>solena kusma</dc:creator>
  <cp:lastModifiedBy>andrea</cp:lastModifiedBy>
  <cp:revision>3</cp:revision>
  <dcterms:created xsi:type="dcterms:W3CDTF">2018-09-09T02:02:36Z</dcterms:created>
  <dcterms:modified xsi:type="dcterms:W3CDTF">2019-03-29T14:21:13Z</dcterms:modified>
</cp:coreProperties>
</file>