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4"/>
  </p:sldMasterIdLst>
  <p:sldIdLst>
    <p:sldId id="256" r:id="rId5"/>
    <p:sldId id="271" r:id="rId6"/>
    <p:sldId id="272" r:id="rId7"/>
    <p:sldId id="274" r:id="rId8"/>
    <p:sldId id="257" r:id="rId9"/>
    <p:sldId id="259" r:id="rId10"/>
    <p:sldId id="275" r:id="rId11"/>
    <p:sldId id="277" r:id="rId12"/>
    <p:sldId id="276" r:id="rId13"/>
    <p:sldId id="260" r:id="rId14"/>
    <p:sldId id="270" r:id="rId15"/>
    <p:sldId id="267" r:id="rId16"/>
    <p:sldId id="26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509894-F350-F17D-D117-A99CE238F510}" v="31" dt="2025-08-04T16:12:55.8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missão Orientadora de Estágios" userId="S::coe.to@ufpr.br::d4b4b2f9-4e4b-4a4d-98dd-240833f8d5dd" providerId="AD" clId="Web-{18D06BB7-346F-5006-D908-50A99090CF34}"/>
    <pc:docChg chg="addSld modSld">
      <pc:chgData name="Comissão Orientadora de Estágios" userId="S::coe.to@ufpr.br::d4b4b2f9-4e4b-4a4d-98dd-240833f8d5dd" providerId="AD" clId="Web-{18D06BB7-346F-5006-D908-50A99090CF34}" dt="2025-07-30T18:16:48.182" v="80" actId="20577"/>
      <pc:docMkLst>
        <pc:docMk/>
      </pc:docMkLst>
      <pc:sldChg chg="modSp">
        <pc:chgData name="Comissão Orientadora de Estágios" userId="S::coe.to@ufpr.br::d4b4b2f9-4e4b-4a4d-98dd-240833f8d5dd" providerId="AD" clId="Web-{18D06BB7-346F-5006-D908-50A99090CF34}" dt="2025-07-30T18:13:46.868" v="5" actId="20577"/>
        <pc:sldMkLst>
          <pc:docMk/>
          <pc:sldMk cId="2140147725" sldId="260"/>
        </pc:sldMkLst>
        <pc:spChg chg="mod">
          <ac:chgData name="Comissão Orientadora de Estágios" userId="S::coe.to@ufpr.br::d4b4b2f9-4e4b-4a4d-98dd-240833f8d5dd" providerId="AD" clId="Web-{18D06BB7-346F-5006-D908-50A99090CF34}" dt="2025-07-30T18:13:46.868" v="5" actId="20577"/>
          <ac:spMkLst>
            <pc:docMk/>
            <pc:sldMk cId="2140147725" sldId="260"/>
            <ac:spMk id="3" creationId="{65782199-0D04-40A0-8E3E-0D061160D696}"/>
          </ac:spMkLst>
        </pc:spChg>
      </pc:sldChg>
      <pc:sldChg chg="modSp">
        <pc:chgData name="Comissão Orientadora de Estágios" userId="S::coe.to@ufpr.br::d4b4b2f9-4e4b-4a4d-98dd-240833f8d5dd" providerId="AD" clId="Web-{18D06BB7-346F-5006-D908-50A99090CF34}" dt="2025-07-30T18:16:48.182" v="80" actId="20577"/>
        <pc:sldMkLst>
          <pc:docMk/>
          <pc:sldMk cId="1133223643" sldId="267"/>
        </pc:sldMkLst>
        <pc:spChg chg="mod">
          <ac:chgData name="Comissão Orientadora de Estágios" userId="S::coe.to@ufpr.br::d4b4b2f9-4e4b-4a4d-98dd-240833f8d5dd" providerId="AD" clId="Web-{18D06BB7-346F-5006-D908-50A99090CF34}" dt="2025-07-30T18:16:48.182" v="80" actId="20577"/>
          <ac:spMkLst>
            <pc:docMk/>
            <pc:sldMk cId="1133223643" sldId="267"/>
            <ac:spMk id="3" creationId="{37429901-3852-492E-930C-3DCE7AEA4169}"/>
          </ac:spMkLst>
        </pc:spChg>
      </pc:sldChg>
      <pc:sldChg chg="modSp">
        <pc:chgData name="Comissão Orientadora de Estágios" userId="S::coe.to@ufpr.br::d4b4b2f9-4e4b-4a4d-98dd-240833f8d5dd" providerId="AD" clId="Web-{18D06BB7-346F-5006-D908-50A99090CF34}" dt="2025-07-30T18:13:28.196" v="3" actId="20577"/>
        <pc:sldMkLst>
          <pc:docMk/>
          <pc:sldMk cId="1886329714" sldId="276"/>
        </pc:sldMkLst>
        <pc:spChg chg="mod">
          <ac:chgData name="Comissão Orientadora de Estágios" userId="S::coe.to@ufpr.br::d4b4b2f9-4e4b-4a4d-98dd-240833f8d5dd" providerId="AD" clId="Web-{18D06BB7-346F-5006-D908-50A99090CF34}" dt="2025-07-30T18:13:28.196" v="3" actId="20577"/>
          <ac:spMkLst>
            <pc:docMk/>
            <pc:sldMk cId="1886329714" sldId="276"/>
            <ac:spMk id="3" creationId="{0D3A8B78-AE49-662F-7E26-B527D9D4E5D4}"/>
          </ac:spMkLst>
        </pc:spChg>
      </pc:sldChg>
      <pc:sldChg chg="delSp modSp new">
        <pc:chgData name="Comissão Orientadora de Estágios" userId="S::coe.to@ufpr.br::d4b4b2f9-4e4b-4a4d-98dd-240833f8d5dd" providerId="AD" clId="Web-{18D06BB7-346F-5006-D908-50A99090CF34}" dt="2025-07-30T18:13:13.915" v="2"/>
        <pc:sldMkLst>
          <pc:docMk/>
          <pc:sldMk cId="2961161037" sldId="277"/>
        </pc:sldMkLst>
        <pc:spChg chg="mod">
          <ac:chgData name="Comissão Orientadora de Estágios" userId="S::coe.to@ufpr.br::d4b4b2f9-4e4b-4a4d-98dd-240833f8d5dd" providerId="AD" clId="Web-{18D06BB7-346F-5006-D908-50A99090CF34}" dt="2025-07-30T18:12:55.899" v="1" actId="20577"/>
          <ac:spMkLst>
            <pc:docMk/>
            <pc:sldMk cId="2961161037" sldId="277"/>
            <ac:spMk id="2" creationId="{2FF68039-D946-7F7B-B69B-86B4FD48D04D}"/>
          </ac:spMkLst>
        </pc:spChg>
      </pc:sldChg>
    </pc:docChg>
  </pc:docChgLst>
  <pc:docChgLst>
    <pc:chgData name="Comissão Orientadora de Estágios" userId="S::coe.to@ufpr.br::d4b4b2f9-4e4b-4a4d-98dd-240833f8d5dd" providerId="AD" clId="Web-{BD7E43C2-32C0-E139-326B-709CADF448F0}"/>
    <pc:docChg chg="modSld">
      <pc:chgData name="Comissão Orientadora de Estágios" userId="S::coe.to@ufpr.br::d4b4b2f9-4e4b-4a4d-98dd-240833f8d5dd" providerId="AD" clId="Web-{BD7E43C2-32C0-E139-326B-709CADF448F0}" dt="2025-07-28T08:25:57.219" v="170" actId="20577"/>
      <pc:docMkLst>
        <pc:docMk/>
      </pc:docMkLst>
      <pc:sldChg chg="modSp">
        <pc:chgData name="Comissão Orientadora de Estágios" userId="S::coe.to@ufpr.br::d4b4b2f9-4e4b-4a4d-98dd-240833f8d5dd" providerId="AD" clId="Web-{BD7E43C2-32C0-E139-326B-709CADF448F0}" dt="2025-07-28T05:15:29.439" v="0" actId="20577"/>
        <pc:sldMkLst>
          <pc:docMk/>
          <pc:sldMk cId="1804575212" sldId="256"/>
        </pc:sldMkLst>
        <pc:spChg chg="mod">
          <ac:chgData name="Comissão Orientadora de Estágios" userId="S::coe.to@ufpr.br::d4b4b2f9-4e4b-4a4d-98dd-240833f8d5dd" providerId="AD" clId="Web-{BD7E43C2-32C0-E139-326B-709CADF448F0}" dt="2025-07-28T05:15:29.439" v="0" actId="20577"/>
          <ac:spMkLst>
            <pc:docMk/>
            <pc:sldMk cId="1804575212" sldId="256"/>
            <ac:spMk id="3" creationId="{A016A2A6-5C98-48FE-A538-0D0F2F89F261}"/>
          </ac:spMkLst>
        </pc:spChg>
      </pc:sldChg>
      <pc:sldChg chg="modSp">
        <pc:chgData name="Comissão Orientadora de Estágios" userId="S::coe.to@ufpr.br::d4b4b2f9-4e4b-4a4d-98dd-240833f8d5dd" providerId="AD" clId="Web-{BD7E43C2-32C0-E139-326B-709CADF448F0}" dt="2025-07-28T05:16:34.754" v="29" actId="20577"/>
        <pc:sldMkLst>
          <pc:docMk/>
          <pc:sldMk cId="628826481" sldId="257"/>
        </pc:sldMkLst>
        <pc:spChg chg="mod">
          <ac:chgData name="Comissão Orientadora de Estágios" userId="S::coe.to@ufpr.br::d4b4b2f9-4e4b-4a4d-98dd-240833f8d5dd" providerId="AD" clId="Web-{BD7E43C2-32C0-E139-326B-709CADF448F0}" dt="2025-07-28T05:16:34.754" v="29" actId="20577"/>
          <ac:spMkLst>
            <pc:docMk/>
            <pc:sldMk cId="628826481" sldId="257"/>
            <ac:spMk id="3" creationId="{662DE730-089E-4244-8A36-DB53A5826CD0}"/>
          </ac:spMkLst>
        </pc:spChg>
      </pc:sldChg>
      <pc:sldChg chg="modSp">
        <pc:chgData name="Comissão Orientadora de Estágios" userId="S::coe.to@ufpr.br::d4b4b2f9-4e4b-4a4d-98dd-240833f8d5dd" providerId="AD" clId="Web-{BD7E43C2-32C0-E139-326B-709CADF448F0}" dt="2025-07-28T05:19:36.416" v="64" actId="20577"/>
        <pc:sldMkLst>
          <pc:docMk/>
          <pc:sldMk cId="4124404216" sldId="259"/>
        </pc:sldMkLst>
        <pc:spChg chg="mod">
          <ac:chgData name="Comissão Orientadora de Estágios" userId="S::coe.to@ufpr.br::d4b4b2f9-4e4b-4a4d-98dd-240833f8d5dd" providerId="AD" clId="Web-{BD7E43C2-32C0-E139-326B-709CADF448F0}" dt="2025-07-28T05:19:36.416" v="64" actId="20577"/>
          <ac:spMkLst>
            <pc:docMk/>
            <pc:sldMk cId="4124404216" sldId="259"/>
            <ac:spMk id="3" creationId="{CC78E8D7-A2EF-4EFF-94DE-8E57FAA7E77B}"/>
          </ac:spMkLst>
        </pc:spChg>
      </pc:sldChg>
      <pc:sldChg chg="modSp">
        <pc:chgData name="Comissão Orientadora de Estágios" userId="S::coe.to@ufpr.br::d4b4b2f9-4e4b-4a4d-98dd-240833f8d5dd" providerId="AD" clId="Web-{BD7E43C2-32C0-E139-326B-709CADF448F0}" dt="2025-07-28T07:40:30.632" v="121" actId="20577"/>
        <pc:sldMkLst>
          <pc:docMk/>
          <pc:sldMk cId="2140147725" sldId="260"/>
        </pc:sldMkLst>
        <pc:spChg chg="mod">
          <ac:chgData name="Comissão Orientadora de Estágios" userId="S::coe.to@ufpr.br::d4b4b2f9-4e4b-4a4d-98dd-240833f8d5dd" providerId="AD" clId="Web-{BD7E43C2-32C0-E139-326B-709CADF448F0}" dt="2025-07-28T07:40:30.632" v="121" actId="20577"/>
          <ac:spMkLst>
            <pc:docMk/>
            <pc:sldMk cId="2140147725" sldId="260"/>
            <ac:spMk id="3" creationId="{65782199-0D04-40A0-8E3E-0D061160D696}"/>
          </ac:spMkLst>
        </pc:spChg>
      </pc:sldChg>
      <pc:sldChg chg="modSp">
        <pc:chgData name="Comissão Orientadora de Estágios" userId="S::coe.to@ufpr.br::d4b4b2f9-4e4b-4a4d-98dd-240833f8d5dd" providerId="AD" clId="Web-{BD7E43C2-32C0-E139-326B-709CADF448F0}" dt="2025-07-28T08:19:51.124" v="136" actId="20577"/>
        <pc:sldMkLst>
          <pc:docMk/>
          <pc:sldMk cId="3102068987" sldId="261"/>
        </pc:sldMkLst>
      </pc:sldChg>
      <pc:sldChg chg="modSp">
        <pc:chgData name="Comissão Orientadora de Estágios" userId="S::coe.to@ufpr.br::d4b4b2f9-4e4b-4a4d-98dd-240833f8d5dd" providerId="AD" clId="Web-{BD7E43C2-32C0-E139-326B-709CADF448F0}" dt="2025-07-28T08:23:41.237" v="142" actId="20577"/>
        <pc:sldMkLst>
          <pc:docMk/>
          <pc:sldMk cId="948432098" sldId="262"/>
        </pc:sldMkLst>
      </pc:sldChg>
      <pc:sldChg chg="modSp">
        <pc:chgData name="Comissão Orientadora de Estágios" userId="S::coe.to@ufpr.br::d4b4b2f9-4e4b-4a4d-98dd-240833f8d5dd" providerId="AD" clId="Web-{BD7E43C2-32C0-E139-326B-709CADF448F0}" dt="2025-07-28T08:24:45.969" v="153" actId="20577"/>
        <pc:sldMkLst>
          <pc:docMk/>
          <pc:sldMk cId="716880882" sldId="263"/>
        </pc:sldMkLst>
      </pc:sldChg>
      <pc:sldChg chg="modSp">
        <pc:chgData name="Comissão Orientadora de Estágios" userId="S::coe.to@ufpr.br::d4b4b2f9-4e4b-4a4d-98dd-240833f8d5dd" providerId="AD" clId="Web-{BD7E43C2-32C0-E139-326B-709CADF448F0}" dt="2025-07-28T08:25:57.219" v="170" actId="20577"/>
        <pc:sldMkLst>
          <pc:docMk/>
          <pc:sldMk cId="2377900169" sldId="264"/>
        </pc:sldMkLst>
      </pc:sldChg>
      <pc:sldChg chg="modSp">
        <pc:chgData name="Comissão Orientadora de Estágios" userId="S::coe.to@ufpr.br::d4b4b2f9-4e4b-4a4d-98dd-240833f8d5dd" providerId="AD" clId="Web-{BD7E43C2-32C0-E139-326B-709CADF448F0}" dt="2025-07-28T05:18:28.039" v="51" actId="20577"/>
        <pc:sldMkLst>
          <pc:docMk/>
          <pc:sldMk cId="1133223643" sldId="267"/>
        </pc:sldMkLst>
        <pc:spChg chg="mod">
          <ac:chgData name="Comissão Orientadora de Estágios" userId="S::coe.to@ufpr.br::d4b4b2f9-4e4b-4a4d-98dd-240833f8d5dd" providerId="AD" clId="Web-{BD7E43C2-32C0-E139-326B-709CADF448F0}" dt="2025-07-28T05:18:28.039" v="51" actId="20577"/>
          <ac:spMkLst>
            <pc:docMk/>
            <pc:sldMk cId="1133223643" sldId="267"/>
            <ac:spMk id="3" creationId="{37429901-3852-492E-930C-3DCE7AEA4169}"/>
          </ac:spMkLst>
        </pc:spChg>
      </pc:sldChg>
      <pc:sldChg chg="modSp">
        <pc:chgData name="Comissão Orientadora de Estágios" userId="S::coe.to@ufpr.br::d4b4b2f9-4e4b-4a4d-98dd-240833f8d5dd" providerId="AD" clId="Web-{BD7E43C2-32C0-E139-326B-709CADF448F0}" dt="2025-07-28T05:20:28.386" v="78" actId="20577"/>
        <pc:sldMkLst>
          <pc:docMk/>
          <pc:sldMk cId="3438248548" sldId="268"/>
        </pc:sldMkLst>
      </pc:sldChg>
      <pc:sldChg chg="modSp">
        <pc:chgData name="Comissão Orientadora de Estágios" userId="S::coe.to@ufpr.br::d4b4b2f9-4e4b-4a4d-98dd-240833f8d5dd" providerId="AD" clId="Web-{BD7E43C2-32C0-E139-326B-709CADF448F0}" dt="2025-07-28T05:21:35.858" v="87" actId="20577"/>
        <pc:sldMkLst>
          <pc:docMk/>
          <pc:sldMk cId="197910720" sldId="269"/>
        </pc:sldMkLst>
      </pc:sldChg>
      <pc:sldChg chg="modSp">
        <pc:chgData name="Comissão Orientadora de Estágios" userId="S::coe.to@ufpr.br::d4b4b2f9-4e4b-4a4d-98dd-240833f8d5dd" providerId="AD" clId="Web-{BD7E43C2-32C0-E139-326B-709CADF448F0}" dt="2025-07-28T07:39:09.206" v="96" actId="20577"/>
        <pc:sldMkLst>
          <pc:docMk/>
          <pc:sldMk cId="2041291888" sldId="270"/>
        </pc:sldMkLst>
        <pc:spChg chg="mod">
          <ac:chgData name="Comissão Orientadora de Estágios" userId="S::coe.to@ufpr.br::d4b4b2f9-4e4b-4a4d-98dd-240833f8d5dd" providerId="AD" clId="Web-{BD7E43C2-32C0-E139-326B-709CADF448F0}" dt="2025-07-28T07:39:09.206" v="96" actId="20577"/>
          <ac:spMkLst>
            <pc:docMk/>
            <pc:sldMk cId="2041291888" sldId="270"/>
            <ac:spMk id="3" creationId="{26AE75B4-021E-0831-15EF-BEEBBFFA2655}"/>
          </ac:spMkLst>
        </pc:spChg>
      </pc:sldChg>
    </pc:docChg>
  </pc:docChgLst>
  <pc:docChgLst>
    <pc:chgData name="Comissão Orientadora de Estágios" userId="S::coe.to@ufpr.br::d4b4b2f9-4e4b-4a4d-98dd-240833f8d5dd" providerId="AD" clId="Web-{FF509894-F350-F17D-D117-A99CE238F510}"/>
    <pc:docChg chg="modSld">
      <pc:chgData name="Comissão Orientadora de Estágios" userId="S::coe.to@ufpr.br::d4b4b2f9-4e4b-4a4d-98dd-240833f8d5dd" providerId="AD" clId="Web-{FF509894-F350-F17D-D117-A99CE238F510}" dt="2025-08-04T16:12:55.858" v="20" actId="1076"/>
      <pc:docMkLst>
        <pc:docMk/>
      </pc:docMkLst>
      <pc:sldChg chg="addSp modSp">
        <pc:chgData name="Comissão Orientadora de Estágios" userId="S::coe.to@ufpr.br::d4b4b2f9-4e4b-4a4d-98dd-240833f8d5dd" providerId="AD" clId="Web-{FF509894-F350-F17D-D117-A99CE238F510}" dt="2025-08-04T16:12:55.858" v="20" actId="1076"/>
        <pc:sldMkLst>
          <pc:docMk/>
          <pc:sldMk cId="2961161037" sldId="277"/>
        </pc:sldMkLst>
        <pc:spChg chg="mod">
          <ac:chgData name="Comissão Orientadora de Estágios" userId="S::coe.to@ufpr.br::d4b4b2f9-4e4b-4a4d-98dd-240833f8d5dd" providerId="AD" clId="Web-{FF509894-F350-F17D-D117-A99CE238F510}" dt="2025-08-04T16:12:47.999" v="19" actId="1076"/>
          <ac:spMkLst>
            <pc:docMk/>
            <pc:sldMk cId="2961161037" sldId="277"/>
            <ac:spMk id="2" creationId="{2FF68039-D946-7F7B-B69B-86B4FD48D04D}"/>
          </ac:spMkLst>
        </pc:spChg>
        <pc:spChg chg="add mod">
          <ac:chgData name="Comissão Orientadora de Estágios" userId="S::coe.to@ufpr.br::d4b4b2f9-4e4b-4a4d-98dd-240833f8d5dd" providerId="AD" clId="Web-{FF509894-F350-F17D-D117-A99CE238F510}" dt="2025-08-04T16:12:55.858" v="20" actId="1076"/>
          <ac:spMkLst>
            <pc:docMk/>
            <pc:sldMk cId="2961161037" sldId="277"/>
            <ac:spMk id="3" creationId="{B455D5E8-E222-AEF9-4444-2A364155C576}"/>
          </ac:spMkLst>
        </pc:spChg>
      </pc:sldChg>
    </pc:docChg>
  </pc:docChgLst>
  <pc:docChgLst>
    <pc:chgData name="Comissão Orientadora de Estágios" userId="S::coe.to@ufpr.br::d4b4b2f9-4e4b-4a4d-98dd-240833f8d5dd" providerId="AD" clId="Web-{BBEC7DBA-F2C3-D968-E723-A277046B7939}"/>
    <pc:docChg chg="addSld delSld modSld sldOrd">
      <pc:chgData name="Comissão Orientadora de Estágios" userId="S::coe.to@ufpr.br::d4b4b2f9-4e4b-4a4d-98dd-240833f8d5dd" providerId="AD" clId="Web-{BBEC7DBA-F2C3-D968-E723-A277046B7939}" dt="2025-07-29T21:54:24.890" v="1736"/>
      <pc:docMkLst>
        <pc:docMk/>
      </pc:docMkLst>
      <pc:sldChg chg="modSp">
        <pc:chgData name="Comissão Orientadora de Estágios" userId="S::coe.to@ufpr.br::d4b4b2f9-4e4b-4a4d-98dd-240833f8d5dd" providerId="AD" clId="Web-{BBEC7DBA-F2C3-D968-E723-A277046B7939}" dt="2025-07-29T21:19:40.971" v="1152" actId="20577"/>
        <pc:sldMkLst>
          <pc:docMk/>
          <pc:sldMk cId="1804575212" sldId="256"/>
        </pc:sldMkLst>
        <pc:spChg chg="mod">
          <ac:chgData name="Comissão Orientadora de Estágios" userId="S::coe.to@ufpr.br::d4b4b2f9-4e4b-4a4d-98dd-240833f8d5dd" providerId="AD" clId="Web-{BBEC7DBA-F2C3-D968-E723-A277046B7939}" dt="2025-07-29T21:19:14.564" v="1139" actId="1076"/>
          <ac:spMkLst>
            <pc:docMk/>
            <pc:sldMk cId="1804575212" sldId="256"/>
            <ac:spMk id="2" creationId="{2B87383D-C9E4-461B-AB34-C9AB6FEFBC78}"/>
          </ac:spMkLst>
        </pc:spChg>
        <pc:spChg chg="mod">
          <ac:chgData name="Comissão Orientadora de Estágios" userId="S::coe.to@ufpr.br::d4b4b2f9-4e4b-4a4d-98dd-240833f8d5dd" providerId="AD" clId="Web-{BBEC7DBA-F2C3-D968-E723-A277046B7939}" dt="2025-07-29T21:19:40.971" v="1152" actId="20577"/>
          <ac:spMkLst>
            <pc:docMk/>
            <pc:sldMk cId="1804575212" sldId="256"/>
            <ac:spMk id="3" creationId="{A016A2A6-5C98-48FE-A538-0D0F2F89F261}"/>
          </ac:spMkLst>
        </pc:spChg>
      </pc:sldChg>
      <pc:sldChg chg="modSp ord">
        <pc:chgData name="Comissão Orientadora de Estágios" userId="S::coe.to@ufpr.br::d4b4b2f9-4e4b-4a4d-98dd-240833f8d5dd" providerId="AD" clId="Web-{BBEC7DBA-F2C3-D968-E723-A277046B7939}" dt="2025-07-29T21:33:18.453" v="1259" actId="20577"/>
        <pc:sldMkLst>
          <pc:docMk/>
          <pc:sldMk cId="628826481" sldId="257"/>
        </pc:sldMkLst>
        <pc:spChg chg="mod">
          <ac:chgData name="Comissão Orientadora de Estágios" userId="S::coe.to@ufpr.br::d4b4b2f9-4e4b-4a4d-98dd-240833f8d5dd" providerId="AD" clId="Web-{BBEC7DBA-F2C3-D968-E723-A277046B7939}" dt="2025-07-29T18:42:21.302" v="941" actId="20577"/>
          <ac:spMkLst>
            <pc:docMk/>
            <pc:sldMk cId="628826481" sldId="257"/>
            <ac:spMk id="2" creationId="{5DAEF117-5F88-4E41-9D5A-19DD2220BC0D}"/>
          </ac:spMkLst>
        </pc:spChg>
        <pc:spChg chg="mod">
          <ac:chgData name="Comissão Orientadora de Estágios" userId="S::coe.to@ufpr.br::d4b4b2f9-4e4b-4a4d-98dd-240833f8d5dd" providerId="AD" clId="Web-{BBEC7DBA-F2C3-D968-E723-A277046B7939}" dt="2025-07-29T21:33:18.453" v="1259" actId="20577"/>
          <ac:spMkLst>
            <pc:docMk/>
            <pc:sldMk cId="628826481" sldId="257"/>
            <ac:spMk id="3" creationId="{662DE730-089E-4244-8A36-DB53A5826CD0}"/>
          </ac:spMkLst>
        </pc:spChg>
      </pc:sldChg>
      <pc:sldChg chg="modSp del">
        <pc:chgData name="Comissão Orientadora de Estágios" userId="S::coe.to@ufpr.br::d4b4b2f9-4e4b-4a4d-98dd-240833f8d5dd" providerId="AD" clId="Web-{BBEC7DBA-F2C3-D968-E723-A277046B7939}" dt="2025-07-29T18:41:10.800" v="936"/>
        <pc:sldMkLst>
          <pc:docMk/>
          <pc:sldMk cId="1511189897" sldId="258"/>
        </pc:sldMkLst>
      </pc:sldChg>
      <pc:sldChg chg="modSp">
        <pc:chgData name="Comissão Orientadora de Estágios" userId="S::coe.to@ufpr.br::d4b4b2f9-4e4b-4a4d-98dd-240833f8d5dd" providerId="AD" clId="Web-{BBEC7DBA-F2C3-D968-E723-A277046B7939}" dt="2025-07-29T21:33:32.688" v="1263" actId="14100"/>
        <pc:sldMkLst>
          <pc:docMk/>
          <pc:sldMk cId="4124404216" sldId="259"/>
        </pc:sldMkLst>
        <pc:spChg chg="mod">
          <ac:chgData name="Comissão Orientadora de Estágios" userId="S::coe.to@ufpr.br::d4b4b2f9-4e4b-4a4d-98dd-240833f8d5dd" providerId="AD" clId="Web-{BBEC7DBA-F2C3-D968-E723-A277046B7939}" dt="2025-07-29T21:33:25.844" v="1261" actId="14100"/>
          <ac:spMkLst>
            <pc:docMk/>
            <pc:sldMk cId="4124404216" sldId="259"/>
            <ac:spMk id="2" creationId="{A796DEEF-7DE2-43FF-ADCA-7EED2A9B5741}"/>
          </ac:spMkLst>
        </pc:spChg>
        <pc:spChg chg="mod">
          <ac:chgData name="Comissão Orientadora de Estágios" userId="S::coe.to@ufpr.br::d4b4b2f9-4e4b-4a4d-98dd-240833f8d5dd" providerId="AD" clId="Web-{BBEC7DBA-F2C3-D968-E723-A277046B7939}" dt="2025-07-29T21:33:32.688" v="1263" actId="14100"/>
          <ac:spMkLst>
            <pc:docMk/>
            <pc:sldMk cId="4124404216" sldId="259"/>
            <ac:spMk id="3" creationId="{CC78E8D7-A2EF-4EFF-94DE-8E57FAA7E77B}"/>
          </ac:spMkLst>
        </pc:spChg>
      </pc:sldChg>
      <pc:sldChg chg="modSp ord">
        <pc:chgData name="Comissão Orientadora de Estágios" userId="S::coe.to@ufpr.br::d4b4b2f9-4e4b-4a4d-98dd-240833f8d5dd" providerId="AD" clId="Web-{BBEC7DBA-F2C3-D968-E723-A277046B7939}" dt="2025-07-29T21:53:29.388" v="1729"/>
        <pc:sldMkLst>
          <pc:docMk/>
          <pc:sldMk cId="2140147725" sldId="260"/>
        </pc:sldMkLst>
        <pc:spChg chg="mod">
          <ac:chgData name="Comissão Orientadora de Estágios" userId="S::coe.to@ufpr.br::d4b4b2f9-4e4b-4a4d-98dd-240833f8d5dd" providerId="AD" clId="Web-{BBEC7DBA-F2C3-D968-E723-A277046B7939}" dt="2025-07-29T21:53:24.887" v="1728" actId="20577"/>
          <ac:spMkLst>
            <pc:docMk/>
            <pc:sldMk cId="2140147725" sldId="260"/>
            <ac:spMk id="3" creationId="{65782199-0D04-40A0-8E3E-0D061160D696}"/>
          </ac:spMkLst>
        </pc:spChg>
      </pc:sldChg>
      <pc:sldChg chg="del">
        <pc:chgData name="Comissão Orientadora de Estágios" userId="S::coe.to@ufpr.br::d4b4b2f9-4e4b-4a4d-98dd-240833f8d5dd" providerId="AD" clId="Web-{BBEC7DBA-F2C3-D968-E723-A277046B7939}" dt="2025-07-29T21:53:40.201" v="1731"/>
        <pc:sldMkLst>
          <pc:docMk/>
          <pc:sldMk cId="3102068987" sldId="261"/>
        </pc:sldMkLst>
      </pc:sldChg>
      <pc:sldChg chg="modSp del">
        <pc:chgData name="Comissão Orientadora de Estágios" userId="S::coe.to@ufpr.br::d4b4b2f9-4e4b-4a4d-98dd-240833f8d5dd" providerId="AD" clId="Web-{BBEC7DBA-F2C3-D968-E723-A277046B7939}" dt="2025-07-29T21:54:24.890" v="1736"/>
        <pc:sldMkLst>
          <pc:docMk/>
          <pc:sldMk cId="948432098" sldId="262"/>
        </pc:sldMkLst>
      </pc:sldChg>
      <pc:sldChg chg="del">
        <pc:chgData name="Comissão Orientadora de Estágios" userId="S::coe.to@ufpr.br::d4b4b2f9-4e4b-4a4d-98dd-240833f8d5dd" providerId="AD" clId="Web-{BBEC7DBA-F2C3-D968-E723-A277046B7939}" dt="2025-07-29T21:54:08.264" v="1734"/>
        <pc:sldMkLst>
          <pc:docMk/>
          <pc:sldMk cId="716880882" sldId="263"/>
        </pc:sldMkLst>
      </pc:sldChg>
      <pc:sldChg chg="del">
        <pc:chgData name="Comissão Orientadora de Estágios" userId="S::coe.to@ufpr.br::d4b4b2f9-4e4b-4a4d-98dd-240833f8d5dd" providerId="AD" clId="Web-{BBEC7DBA-F2C3-D968-E723-A277046B7939}" dt="2025-07-29T21:54:19.811" v="1735"/>
        <pc:sldMkLst>
          <pc:docMk/>
          <pc:sldMk cId="2377900169" sldId="264"/>
        </pc:sldMkLst>
      </pc:sldChg>
      <pc:sldChg chg="addSp delSp modSp ord">
        <pc:chgData name="Comissão Orientadora de Estágios" userId="S::coe.to@ufpr.br::d4b4b2f9-4e4b-4a4d-98dd-240833f8d5dd" providerId="AD" clId="Web-{BBEC7DBA-F2C3-D968-E723-A277046B7939}" dt="2025-07-29T21:43:21.429" v="1409" actId="20577"/>
        <pc:sldMkLst>
          <pc:docMk/>
          <pc:sldMk cId="1133223643" sldId="267"/>
        </pc:sldMkLst>
        <pc:spChg chg="mod">
          <ac:chgData name="Comissão Orientadora de Estágios" userId="S::coe.to@ufpr.br::d4b4b2f9-4e4b-4a4d-98dd-240833f8d5dd" providerId="AD" clId="Web-{BBEC7DBA-F2C3-D968-E723-A277046B7939}" dt="2025-07-29T21:38:35.808" v="1313" actId="20577"/>
          <ac:spMkLst>
            <pc:docMk/>
            <pc:sldMk cId="1133223643" sldId="267"/>
            <ac:spMk id="2" creationId="{0180B393-6205-4F87-AC17-F686A495BD2A}"/>
          </ac:spMkLst>
        </pc:spChg>
        <pc:spChg chg="mod">
          <ac:chgData name="Comissão Orientadora de Estágios" userId="S::coe.to@ufpr.br::d4b4b2f9-4e4b-4a4d-98dd-240833f8d5dd" providerId="AD" clId="Web-{BBEC7DBA-F2C3-D968-E723-A277046B7939}" dt="2025-07-29T21:43:21.429" v="1409" actId="20577"/>
          <ac:spMkLst>
            <pc:docMk/>
            <pc:sldMk cId="1133223643" sldId="267"/>
            <ac:spMk id="3" creationId="{37429901-3852-492E-930C-3DCE7AEA4169}"/>
          </ac:spMkLst>
        </pc:spChg>
      </pc:sldChg>
      <pc:sldChg chg="addSp delSp modSp del ord">
        <pc:chgData name="Comissão Orientadora de Estágios" userId="S::coe.to@ufpr.br::d4b4b2f9-4e4b-4a4d-98dd-240833f8d5dd" providerId="AD" clId="Web-{BBEC7DBA-F2C3-D968-E723-A277046B7939}" dt="2025-07-29T21:31:44.043" v="1248"/>
        <pc:sldMkLst>
          <pc:docMk/>
          <pc:sldMk cId="3438248548" sldId="268"/>
        </pc:sldMkLst>
      </pc:sldChg>
      <pc:sldChg chg="del">
        <pc:chgData name="Comissão Orientadora de Estágios" userId="S::coe.to@ufpr.br::d4b4b2f9-4e4b-4a4d-98dd-240833f8d5dd" providerId="AD" clId="Web-{BBEC7DBA-F2C3-D968-E723-A277046B7939}" dt="2025-07-29T18:38:39.700" v="817"/>
        <pc:sldMkLst>
          <pc:docMk/>
          <pc:sldMk cId="197910720" sldId="269"/>
        </pc:sldMkLst>
      </pc:sldChg>
      <pc:sldChg chg="modSp ord">
        <pc:chgData name="Comissão Orientadora de Estágios" userId="S::coe.to@ufpr.br::d4b4b2f9-4e4b-4a4d-98dd-240833f8d5dd" providerId="AD" clId="Web-{BBEC7DBA-F2C3-D968-E723-A277046B7939}" dt="2025-07-29T21:53:37.482" v="1730" actId="20577"/>
        <pc:sldMkLst>
          <pc:docMk/>
          <pc:sldMk cId="2041291888" sldId="270"/>
        </pc:sldMkLst>
        <pc:spChg chg="mod">
          <ac:chgData name="Comissão Orientadora de Estágios" userId="S::coe.to@ufpr.br::d4b4b2f9-4e4b-4a4d-98dd-240833f8d5dd" providerId="AD" clId="Web-{BBEC7DBA-F2C3-D968-E723-A277046B7939}" dt="2025-07-29T18:46:52.594" v="993" actId="20577"/>
          <ac:spMkLst>
            <pc:docMk/>
            <pc:sldMk cId="2041291888" sldId="270"/>
            <ac:spMk id="2" creationId="{B4DD2C4D-4327-2F3D-C2E3-6508CF8FD10F}"/>
          </ac:spMkLst>
        </pc:spChg>
        <pc:spChg chg="mod">
          <ac:chgData name="Comissão Orientadora de Estágios" userId="S::coe.to@ufpr.br::d4b4b2f9-4e4b-4a4d-98dd-240833f8d5dd" providerId="AD" clId="Web-{BBEC7DBA-F2C3-D968-E723-A277046B7939}" dt="2025-07-29T21:53:37.482" v="1730" actId="20577"/>
          <ac:spMkLst>
            <pc:docMk/>
            <pc:sldMk cId="2041291888" sldId="270"/>
            <ac:spMk id="3" creationId="{26AE75B4-021E-0831-15EF-BEEBBFFA2655}"/>
          </ac:spMkLst>
        </pc:spChg>
      </pc:sldChg>
      <pc:sldChg chg="modSp new">
        <pc:chgData name="Comissão Orientadora de Estágios" userId="S::coe.to@ufpr.br::d4b4b2f9-4e4b-4a4d-98dd-240833f8d5dd" providerId="AD" clId="Web-{BBEC7DBA-F2C3-D968-E723-A277046B7939}" dt="2025-07-29T21:35:08.457" v="1274" actId="20577"/>
        <pc:sldMkLst>
          <pc:docMk/>
          <pc:sldMk cId="2036073252" sldId="271"/>
        </pc:sldMkLst>
        <pc:spChg chg="mod">
          <ac:chgData name="Comissão Orientadora de Estágios" userId="S::coe.to@ufpr.br::d4b4b2f9-4e4b-4a4d-98dd-240833f8d5dd" providerId="AD" clId="Web-{BBEC7DBA-F2C3-D968-E723-A277046B7939}" dt="2025-07-29T17:56:53.308" v="16" actId="20577"/>
          <ac:spMkLst>
            <pc:docMk/>
            <pc:sldMk cId="2036073252" sldId="271"/>
            <ac:spMk id="2" creationId="{DEC3B3DE-5012-17FF-C657-B75ACE8A2842}"/>
          </ac:spMkLst>
        </pc:spChg>
        <pc:spChg chg="mod">
          <ac:chgData name="Comissão Orientadora de Estágios" userId="S::coe.to@ufpr.br::d4b4b2f9-4e4b-4a4d-98dd-240833f8d5dd" providerId="AD" clId="Web-{BBEC7DBA-F2C3-D968-E723-A277046B7939}" dt="2025-07-29T21:35:08.457" v="1274" actId="20577"/>
          <ac:spMkLst>
            <pc:docMk/>
            <pc:sldMk cId="2036073252" sldId="271"/>
            <ac:spMk id="3" creationId="{97C73471-41D7-5FF7-FBCA-7D19FFF33776}"/>
          </ac:spMkLst>
        </pc:spChg>
      </pc:sldChg>
      <pc:sldChg chg="modSp new">
        <pc:chgData name="Comissão Orientadora de Estágios" userId="S::coe.to@ufpr.br::d4b4b2f9-4e4b-4a4d-98dd-240833f8d5dd" providerId="AD" clId="Web-{BBEC7DBA-F2C3-D968-E723-A277046B7939}" dt="2025-07-29T21:35:46.161" v="1286" actId="20577"/>
        <pc:sldMkLst>
          <pc:docMk/>
          <pc:sldMk cId="1919469977" sldId="272"/>
        </pc:sldMkLst>
        <pc:spChg chg="mod">
          <ac:chgData name="Comissão Orientadora de Estágios" userId="S::coe.to@ufpr.br::d4b4b2f9-4e4b-4a4d-98dd-240833f8d5dd" providerId="AD" clId="Web-{BBEC7DBA-F2C3-D968-E723-A277046B7939}" dt="2025-07-29T18:43:39.837" v="955" actId="14100"/>
          <ac:spMkLst>
            <pc:docMk/>
            <pc:sldMk cId="1919469977" sldId="272"/>
            <ac:spMk id="2" creationId="{FD0AAFBC-3130-A200-6447-E3BBEB89C7C4}"/>
          </ac:spMkLst>
        </pc:spChg>
        <pc:spChg chg="mod">
          <ac:chgData name="Comissão Orientadora de Estágios" userId="S::coe.to@ufpr.br::d4b4b2f9-4e4b-4a4d-98dd-240833f8d5dd" providerId="AD" clId="Web-{BBEC7DBA-F2C3-D968-E723-A277046B7939}" dt="2025-07-29T21:35:46.161" v="1286" actId="20577"/>
          <ac:spMkLst>
            <pc:docMk/>
            <pc:sldMk cId="1919469977" sldId="272"/>
            <ac:spMk id="3" creationId="{92CB1A58-4AEB-678C-B9B3-8E19CEBE2552}"/>
          </ac:spMkLst>
        </pc:spChg>
      </pc:sldChg>
      <pc:sldChg chg="addSp modSp new del">
        <pc:chgData name="Comissão Orientadora de Estágios" userId="S::coe.to@ufpr.br::d4b4b2f9-4e4b-4a4d-98dd-240833f8d5dd" providerId="AD" clId="Web-{BBEC7DBA-F2C3-D968-E723-A277046B7939}" dt="2025-07-29T18:44:42.917" v="962"/>
        <pc:sldMkLst>
          <pc:docMk/>
          <pc:sldMk cId="156783696" sldId="273"/>
        </pc:sldMkLst>
      </pc:sldChg>
      <pc:sldChg chg="modSp add replId">
        <pc:chgData name="Comissão Orientadora de Estágios" userId="S::coe.to@ufpr.br::d4b4b2f9-4e4b-4a4d-98dd-240833f8d5dd" providerId="AD" clId="Web-{BBEC7DBA-F2C3-D968-E723-A277046B7939}" dt="2025-07-29T21:36:56.148" v="1299" actId="20577"/>
        <pc:sldMkLst>
          <pc:docMk/>
          <pc:sldMk cId="3817827196" sldId="274"/>
        </pc:sldMkLst>
        <pc:spChg chg="mod">
          <ac:chgData name="Comissão Orientadora de Estágios" userId="S::coe.to@ufpr.br::d4b4b2f9-4e4b-4a4d-98dd-240833f8d5dd" providerId="AD" clId="Web-{BBEC7DBA-F2C3-D968-E723-A277046B7939}" dt="2025-07-29T18:43:48.228" v="957" actId="14100"/>
          <ac:spMkLst>
            <pc:docMk/>
            <pc:sldMk cId="3817827196" sldId="274"/>
            <ac:spMk id="2" creationId="{386EB262-9F34-2070-C495-09675A78B662}"/>
          </ac:spMkLst>
        </pc:spChg>
        <pc:spChg chg="mod">
          <ac:chgData name="Comissão Orientadora de Estágios" userId="S::coe.to@ufpr.br::d4b4b2f9-4e4b-4a4d-98dd-240833f8d5dd" providerId="AD" clId="Web-{BBEC7DBA-F2C3-D968-E723-A277046B7939}" dt="2025-07-29T21:36:56.148" v="1299" actId="20577"/>
          <ac:spMkLst>
            <pc:docMk/>
            <pc:sldMk cId="3817827196" sldId="274"/>
            <ac:spMk id="3" creationId="{5A5A8E0B-7CFD-32CB-5CF4-148359A835FE}"/>
          </ac:spMkLst>
        </pc:spChg>
      </pc:sldChg>
      <pc:sldChg chg="modSp add replId">
        <pc:chgData name="Comissão Orientadora de Estágios" userId="S::coe.to@ufpr.br::d4b4b2f9-4e4b-4a4d-98dd-240833f8d5dd" providerId="AD" clId="Web-{BBEC7DBA-F2C3-D968-E723-A277046B7939}" dt="2025-07-29T21:41:00.283" v="1384" actId="20577"/>
        <pc:sldMkLst>
          <pc:docMk/>
          <pc:sldMk cId="269968460" sldId="275"/>
        </pc:sldMkLst>
        <pc:spChg chg="mod">
          <ac:chgData name="Comissão Orientadora de Estágios" userId="S::coe.to@ufpr.br::d4b4b2f9-4e4b-4a4d-98dd-240833f8d5dd" providerId="AD" clId="Web-{BBEC7DBA-F2C3-D968-E723-A277046B7939}" dt="2025-07-29T21:41:00.283" v="1384" actId="20577"/>
          <ac:spMkLst>
            <pc:docMk/>
            <pc:sldMk cId="269968460" sldId="275"/>
            <ac:spMk id="2" creationId="{12A1CFF1-4155-792A-B1AF-4579D6230C8D}"/>
          </ac:spMkLst>
        </pc:spChg>
        <pc:spChg chg="mod">
          <ac:chgData name="Comissão Orientadora de Estágios" userId="S::coe.to@ufpr.br::d4b4b2f9-4e4b-4a4d-98dd-240833f8d5dd" providerId="AD" clId="Web-{BBEC7DBA-F2C3-D968-E723-A277046B7939}" dt="2025-07-29T21:40:58.111" v="1383" actId="20577"/>
          <ac:spMkLst>
            <pc:docMk/>
            <pc:sldMk cId="269968460" sldId="275"/>
            <ac:spMk id="3" creationId="{802E3DF9-0A22-15E5-5B85-2FA9AAC64A25}"/>
          </ac:spMkLst>
        </pc:spChg>
      </pc:sldChg>
      <pc:sldChg chg="modSp add replId">
        <pc:chgData name="Comissão Orientadora de Estágios" userId="S::coe.to@ufpr.br::d4b4b2f9-4e4b-4a4d-98dd-240833f8d5dd" providerId="AD" clId="Web-{BBEC7DBA-F2C3-D968-E723-A277046B7939}" dt="2025-07-29T21:52:36.183" v="1724"/>
        <pc:sldMkLst>
          <pc:docMk/>
          <pc:sldMk cId="1886329714" sldId="276"/>
        </pc:sldMkLst>
        <pc:spChg chg="mod">
          <ac:chgData name="Comissão Orientadora de Estágios" userId="S::coe.to@ufpr.br::d4b4b2f9-4e4b-4a4d-98dd-240833f8d5dd" providerId="AD" clId="Web-{BBEC7DBA-F2C3-D968-E723-A277046B7939}" dt="2025-07-29T21:50:44.976" v="1694" actId="1076"/>
          <ac:spMkLst>
            <pc:docMk/>
            <pc:sldMk cId="1886329714" sldId="276"/>
            <ac:spMk id="2" creationId="{2F80F172-D4A0-49E0-1148-B4FCDD4D050D}"/>
          </ac:spMkLst>
        </pc:spChg>
        <pc:spChg chg="mod">
          <ac:chgData name="Comissão Orientadora de Estágios" userId="S::coe.to@ufpr.br::d4b4b2f9-4e4b-4a4d-98dd-240833f8d5dd" providerId="AD" clId="Web-{BBEC7DBA-F2C3-D968-E723-A277046B7939}" dt="2025-07-29T21:52:36.183" v="1724"/>
          <ac:spMkLst>
            <pc:docMk/>
            <pc:sldMk cId="1886329714" sldId="276"/>
            <ac:spMk id="3" creationId="{0D3A8B78-AE49-662F-7E26-B527D9D4E5D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8/4/2025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8/4/2025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8/4/2025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8/4/2025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8/4/2025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8/4/2025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8/4/2025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coe.to@ufpr.br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grad.ufpr.br/portal/coafe/" TargetMode="External"/><Relationship Id="rId2" Type="http://schemas.openxmlformats.org/officeDocument/2006/relationships/hyperlink" Target="https://saude.ufpr.br/terapiaocupacional/ppc/estagio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aude.ufpr.br/terapiaocupacional/ppc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ffito.gov.br/nsite/?page_id=3386" TargetMode="External"/><Relationship Id="rId2" Type="http://schemas.openxmlformats.org/officeDocument/2006/relationships/hyperlink" Target="http://www.prograd.ufpr.br/estagio/formulario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87383D-C9E4-461B-AB34-C9AB6FEFBC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5646" y="764665"/>
            <a:ext cx="8991600" cy="1645920"/>
          </a:xfrm>
        </p:spPr>
        <p:txBody>
          <a:bodyPr/>
          <a:lstStyle/>
          <a:p>
            <a:r>
              <a:rPr lang="pt-BR" dirty="0"/>
              <a:t>Reunião de divisão de estágio 2025.2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16A2A6-5C98-48FE-A538-0D0F2F89F2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8501" y="3175594"/>
            <a:ext cx="7488166" cy="292232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sz="1800" dirty="0">
                <a:solidFill>
                  <a:schemeClr val="bg1"/>
                </a:solidFill>
                <a:latin typeface="Arial"/>
                <a:cs typeface="Arial"/>
              </a:rPr>
              <a:t>Comissão de Estágio - COE</a:t>
            </a:r>
          </a:p>
          <a:p>
            <a:r>
              <a:rPr lang="pt-BR" sz="1800" dirty="0">
                <a:solidFill>
                  <a:schemeClr val="bg1"/>
                </a:solidFill>
                <a:latin typeface="Arial"/>
                <a:cs typeface="Arial"/>
              </a:rPr>
              <a:t>Professoras</a:t>
            </a:r>
          </a:p>
          <a:p>
            <a:r>
              <a:rPr lang="pt-BR" sz="1800" dirty="0">
                <a:solidFill>
                  <a:schemeClr val="bg1"/>
                </a:solidFill>
                <a:latin typeface="Arial"/>
                <a:cs typeface="Arial"/>
              </a:rPr>
              <a:t>Andréa Maria </a:t>
            </a:r>
            <a:r>
              <a:rPr lang="pt-BR" sz="1800" err="1">
                <a:solidFill>
                  <a:schemeClr val="bg1"/>
                </a:solidFill>
                <a:latin typeface="Arial"/>
                <a:cs typeface="Arial"/>
              </a:rPr>
              <a:t>Fedeger</a:t>
            </a:r>
            <a:endParaRPr lang="pt-BR" sz="1800" dirty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pt-BR" sz="1800" dirty="0">
                <a:solidFill>
                  <a:schemeClr val="bg1"/>
                </a:solidFill>
                <a:latin typeface="Arial"/>
                <a:cs typeface="Arial"/>
              </a:rPr>
              <a:t>Ana Maria </a:t>
            </a:r>
            <a:r>
              <a:rPr lang="pt-BR" sz="1800" err="1">
                <a:solidFill>
                  <a:schemeClr val="bg1"/>
                </a:solidFill>
                <a:latin typeface="Arial"/>
                <a:cs typeface="Arial"/>
              </a:rPr>
              <a:t>Silvello</a:t>
            </a:r>
            <a:r>
              <a:rPr lang="pt-BR" sz="1800" dirty="0">
                <a:solidFill>
                  <a:schemeClr val="bg1"/>
                </a:solidFill>
                <a:latin typeface="Arial"/>
                <a:cs typeface="Arial"/>
              </a:rPr>
              <a:t> Pereira</a:t>
            </a:r>
          </a:p>
          <a:p>
            <a:r>
              <a:rPr lang="pt-BR" sz="1800" err="1">
                <a:solidFill>
                  <a:schemeClr val="bg1"/>
                </a:solidFill>
                <a:latin typeface="Arial"/>
                <a:cs typeface="Arial"/>
              </a:rPr>
              <a:t>Angela</a:t>
            </a:r>
            <a:r>
              <a:rPr lang="pt-BR" sz="18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pt-BR" sz="1800" err="1">
                <a:solidFill>
                  <a:schemeClr val="bg1"/>
                </a:solidFill>
                <a:latin typeface="Arial"/>
                <a:cs typeface="Arial"/>
              </a:rPr>
              <a:t>Simonelli</a:t>
            </a:r>
            <a:r>
              <a:rPr lang="pt-BR" sz="18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pt-BR" sz="1800" dirty="0">
                <a:solidFill>
                  <a:schemeClr val="bg1"/>
                </a:solidFill>
                <a:latin typeface="Arial"/>
                <a:cs typeface="Arial"/>
              </a:rPr>
              <a:t>Fernanda Capella </a:t>
            </a:r>
            <a:r>
              <a:rPr lang="pt-BR" sz="1800" err="1">
                <a:solidFill>
                  <a:schemeClr val="bg1"/>
                </a:solidFill>
                <a:latin typeface="Arial"/>
                <a:cs typeface="Arial"/>
              </a:rPr>
              <a:t>Rugno</a:t>
            </a:r>
            <a:r>
              <a:rPr lang="pt-BR" sz="1800" dirty="0">
                <a:solidFill>
                  <a:schemeClr val="bg1"/>
                </a:solidFill>
                <a:latin typeface="Arial"/>
                <a:cs typeface="Arial"/>
              </a:rPr>
              <a:t> </a:t>
            </a:r>
          </a:p>
          <a:p>
            <a:endParaRPr lang="pt-B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575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66E2D7-0D87-40D8-9BCD-9B85AE2D9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Divisão de estágio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782199-0D04-40A0-8E3E-0D061160D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7496" y="2393826"/>
            <a:ext cx="9006707" cy="40696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 indent="0">
              <a:buNone/>
            </a:pPr>
            <a:r>
              <a:rPr lang="pt-BR" sz="2400" dirty="0"/>
              <a:t>* </a:t>
            </a:r>
            <a:r>
              <a:rPr lang="pt-BR" sz="2400" dirty="0">
                <a:solidFill>
                  <a:srgbClr val="262626"/>
                </a:solidFill>
              </a:rPr>
              <a:t>Os/AS discentes</a:t>
            </a:r>
            <a:r>
              <a:rPr lang="pt-BR" sz="2400" dirty="0">
                <a:solidFill>
                  <a:schemeClr val="tx1"/>
                </a:solidFill>
              </a:rPr>
              <a:t> foram alocados/as nas equipes, considerando as respostas ao formulário e </a:t>
            </a:r>
            <a:r>
              <a:rPr lang="pt-BR" sz="2400">
                <a:solidFill>
                  <a:schemeClr val="tx1"/>
                </a:solidFill>
              </a:rPr>
              <a:t>a verificação</a:t>
            </a:r>
            <a:r>
              <a:rPr lang="pt-BR" sz="2400" dirty="0">
                <a:solidFill>
                  <a:schemeClr val="tx1"/>
                </a:solidFill>
              </a:rPr>
              <a:t> dos dados no SIGA conforme regulamento. </a:t>
            </a:r>
            <a:endParaRPr lang="pt-BR">
              <a:solidFill>
                <a:schemeClr val="tx1"/>
              </a:solidFill>
            </a:endParaRPr>
          </a:p>
          <a:p>
            <a:pPr marL="228600" lvl="1" indent="0">
              <a:buNone/>
            </a:pPr>
            <a:r>
              <a:rPr lang="pt-BR" sz="2400" dirty="0">
                <a:solidFill>
                  <a:schemeClr val="tx1"/>
                </a:solidFill>
              </a:rPr>
              <a:t>No entanto, aqueles que responderam solicitando antecipação do estágio foram realocados, de modo a seguir a recomendação da periodização descrita no PP e no Regulamento do Estágio de Terapia Ocupacional. </a:t>
            </a:r>
            <a:endParaRPr lang="pt-BR">
              <a:solidFill>
                <a:schemeClr val="tx1"/>
              </a:solidFill>
            </a:endParaRPr>
          </a:p>
          <a:p>
            <a:pPr marL="228600" lvl="1" indent="0" algn="ctr">
              <a:buNone/>
            </a:pPr>
            <a:r>
              <a:rPr lang="pt-BR" sz="2400" dirty="0">
                <a:solidFill>
                  <a:schemeClr val="tx1"/>
                </a:solidFill>
              </a:rPr>
              <a:t>VERIFIQUE SE VOCÊ ESTÁ NA EQUIPE QUE CORRESPONDE A DISCIPLINA PRETENDIDA.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147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2FEE55-6D91-5FA0-DDBA-9185638A6A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DD2C4D-4327-2F3D-C2E3-6508CF8FD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dirty="0"/>
              <a:t>4) Divisão de vagas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6AE75B4-021E-0831-15EF-BEEBBFFA2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243" y="2472392"/>
            <a:ext cx="9501809" cy="3782634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  <a:ea typeface="+mn-lt"/>
                <a:cs typeface="+mn-lt"/>
              </a:rPr>
              <a:t> </a:t>
            </a:r>
            <a:br>
              <a:rPr lang="pt-BR" dirty="0">
                <a:solidFill>
                  <a:schemeClr val="tx1"/>
                </a:solidFill>
                <a:ea typeface="+mn-lt"/>
                <a:cs typeface="+mn-lt"/>
              </a:rPr>
            </a:br>
            <a:r>
              <a:rPr lang="pt-BR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pt-BR" sz="2200" dirty="0">
                <a:solidFill>
                  <a:schemeClr val="tx1"/>
                </a:solidFill>
                <a:latin typeface="Arial"/>
                <a:ea typeface="+mn-lt"/>
                <a:cs typeface="Arial"/>
              </a:rPr>
              <a:t>A COE irá orientar quanto a divisão dos estágios, mas </a:t>
            </a:r>
            <a:r>
              <a:rPr lang="pt-BR" sz="2200" b="1" dirty="0">
                <a:solidFill>
                  <a:schemeClr val="tx1"/>
                </a:solidFill>
                <a:latin typeface="Arial"/>
                <a:ea typeface="+mn-lt"/>
                <a:cs typeface="Arial"/>
              </a:rPr>
              <a:t>não</a:t>
            </a:r>
            <a:r>
              <a:rPr lang="pt-BR" sz="2200" dirty="0">
                <a:solidFill>
                  <a:schemeClr val="tx1"/>
                </a:solidFill>
                <a:latin typeface="Arial"/>
                <a:ea typeface="+mn-lt"/>
                <a:cs typeface="Arial"/>
              </a:rPr>
              <a:t> realizará a divisão das vagas</a:t>
            </a:r>
            <a:endParaRPr lang="en-US" sz="2200" dirty="0">
              <a:solidFill>
                <a:schemeClr val="tx1"/>
              </a:solidFill>
              <a:latin typeface="Arial"/>
              <a:ea typeface="+mn-lt"/>
              <a:cs typeface="Arial"/>
            </a:endParaRPr>
          </a:p>
          <a:p>
            <a:pPr marL="0" indent="0" algn="just">
              <a:buNone/>
            </a:pPr>
            <a:r>
              <a:rPr lang="pt-BR" sz="2200" dirty="0">
                <a:latin typeface="Arial"/>
                <a:ea typeface="+mn-lt"/>
                <a:cs typeface="Arial"/>
              </a:rPr>
              <a:t>    Critérios para alocação nas vagas – RES. 37/97</a:t>
            </a:r>
            <a:endParaRPr lang="en-US" sz="2200" dirty="0">
              <a:solidFill>
                <a:srgbClr val="000000"/>
              </a:solidFill>
              <a:latin typeface="Arial"/>
              <a:ea typeface="+mn-lt"/>
              <a:cs typeface="Arial"/>
            </a:endParaRPr>
          </a:p>
          <a:p>
            <a:pPr algn="just">
              <a:buFont typeface="Arial,Sans-Serif" panose="020B0604020202020204" pitchFamily="34" charset="0"/>
            </a:pPr>
            <a:r>
              <a:rPr lang="pt-BR" sz="2200" dirty="0">
                <a:latin typeface="Arial"/>
                <a:ea typeface="+mn-lt"/>
                <a:cs typeface="Arial"/>
              </a:rPr>
              <a:t>§ 3º - Garantido o número mínimo de vagas previsto no caput deste artigo, se as vagas restantes forem insuficientes para atender a demanda, a preferência em seu preenchimento recairá sobre </a:t>
            </a:r>
            <a:r>
              <a:rPr lang="pt-BR" sz="2200" b="1" dirty="0">
                <a:latin typeface="Arial"/>
                <a:ea typeface="+mn-lt"/>
                <a:cs typeface="Arial"/>
              </a:rPr>
              <a:t>os alunos que foram anteriormente reprovados por </a:t>
            </a:r>
            <a:r>
              <a:rPr lang="pt-BR" sz="2200" b="1" err="1">
                <a:latin typeface="Arial"/>
                <a:ea typeface="+mn-lt"/>
                <a:cs typeface="Arial"/>
              </a:rPr>
              <a:t>freqüência</a:t>
            </a:r>
            <a:r>
              <a:rPr lang="pt-BR" sz="2200" dirty="0">
                <a:latin typeface="Arial"/>
                <a:ea typeface="+mn-lt"/>
                <a:cs typeface="Arial"/>
              </a:rPr>
              <a:t> na disciplina, seguindo para desempate o critério de</a:t>
            </a:r>
            <a:r>
              <a:rPr lang="pt-BR" sz="2200" b="1" dirty="0">
                <a:latin typeface="Arial"/>
                <a:ea typeface="+mn-lt"/>
                <a:cs typeface="Arial"/>
              </a:rPr>
              <a:t> </a:t>
            </a:r>
            <a:r>
              <a:rPr lang="pt-BR" sz="2200" b="1" err="1">
                <a:latin typeface="Arial"/>
                <a:ea typeface="+mn-lt"/>
                <a:cs typeface="Arial"/>
              </a:rPr>
              <a:t>antigüidade</a:t>
            </a:r>
            <a:r>
              <a:rPr lang="pt-BR" sz="2200" b="1" dirty="0">
                <a:latin typeface="Arial"/>
                <a:ea typeface="+mn-lt"/>
                <a:cs typeface="Arial"/>
              </a:rPr>
              <a:t> de ingresso no curso</a:t>
            </a:r>
            <a:r>
              <a:rPr lang="pt-BR" sz="2200" dirty="0">
                <a:latin typeface="Arial"/>
                <a:ea typeface="+mn-lt"/>
                <a:cs typeface="Arial"/>
              </a:rPr>
              <a:t>, e, se persistir o empate, os que tiverem </a:t>
            </a:r>
            <a:r>
              <a:rPr lang="pt-BR" sz="2200" b="1" dirty="0">
                <a:latin typeface="Arial"/>
                <a:ea typeface="+mn-lt"/>
                <a:cs typeface="Arial"/>
              </a:rPr>
              <a:t>o maior Índice de Rendimento Acumulado (I.R.A.) </a:t>
            </a:r>
            <a:r>
              <a:rPr lang="pt-BR" sz="2200" dirty="0">
                <a:latin typeface="Arial"/>
                <a:ea typeface="+mn-lt"/>
                <a:cs typeface="Arial"/>
              </a:rPr>
              <a:t>previsto no artigo 109 desta Resolução.</a:t>
            </a:r>
            <a:endParaRPr lang="en-US" sz="2200" dirty="0">
              <a:solidFill>
                <a:srgbClr val="000000"/>
              </a:solidFill>
              <a:latin typeface="Arial"/>
              <a:ea typeface="+mn-lt"/>
              <a:cs typeface="Arial"/>
            </a:endParaRPr>
          </a:p>
          <a:p>
            <a:pPr algn="just">
              <a:buFont typeface="Arial,Sans-Serif" panose="020B0604020202020204" pitchFamily="34" charset="0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1291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80B393-6205-4F87-AC17-F686A495B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669" y="519564"/>
            <a:ext cx="10625237" cy="1190605"/>
          </a:xfrm>
        </p:spPr>
        <p:txBody>
          <a:bodyPr>
            <a:normAutofit/>
          </a:bodyPr>
          <a:lstStyle/>
          <a:p>
            <a:r>
              <a:rPr lang="pt-BR" sz="2000" dirty="0"/>
              <a:t>4) divisão de Estágio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7429901-3852-492E-930C-3DCE7AEA4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497" y="2002734"/>
            <a:ext cx="10635267" cy="446598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sz="2200" b="0" i="0" dirty="0">
                <a:solidFill>
                  <a:srgbClr val="000000"/>
                </a:solidFill>
                <a:effectLst/>
                <a:latin typeface="Segoe UI Web (West European)"/>
              </a:rPr>
              <a:t>Estágios de </a:t>
            </a:r>
            <a:r>
              <a:rPr lang="pt-BR" sz="2200" b="1" i="0" dirty="0">
                <a:solidFill>
                  <a:srgbClr val="000000"/>
                </a:solidFill>
                <a:effectLst/>
                <a:latin typeface="Segoe UI Web (West European)"/>
              </a:rPr>
              <a:t>STO184, STO191</a:t>
            </a:r>
            <a:r>
              <a:rPr lang="pt-BR" sz="2200" b="0" i="0" dirty="0">
                <a:solidFill>
                  <a:srgbClr val="000000"/>
                </a:solidFill>
                <a:effectLst/>
                <a:latin typeface="Segoe UI Web (West European)"/>
              </a:rPr>
              <a:t>, serão ofertadas para </a:t>
            </a:r>
            <a:r>
              <a:rPr lang="pt-BR" sz="2200" dirty="0">
                <a:solidFill>
                  <a:srgbClr val="000000"/>
                </a:solidFill>
                <a:latin typeface="Segoe UI Web (West European)"/>
              </a:rPr>
              <a:t>discentes do</a:t>
            </a:r>
            <a:r>
              <a:rPr lang="pt-BR" sz="2200" b="0" i="0" dirty="0">
                <a:solidFill>
                  <a:srgbClr val="000000"/>
                </a:solidFill>
                <a:effectLst/>
                <a:latin typeface="Segoe UI Web (West European)"/>
              </a:rPr>
              <a:t> turno</a:t>
            </a:r>
            <a:r>
              <a:rPr lang="pt-BR" sz="2200" dirty="0">
                <a:solidFill>
                  <a:srgbClr val="000000"/>
                </a:solidFill>
                <a:latin typeface="Segoe UI Web (West European)"/>
              </a:rPr>
              <a:t> </a:t>
            </a:r>
            <a:r>
              <a:rPr lang="pt-BR" sz="2200" b="1" dirty="0">
                <a:solidFill>
                  <a:srgbClr val="000000"/>
                </a:solidFill>
                <a:ea typeface="+mn-lt"/>
                <a:cs typeface="+mn-lt"/>
              </a:rPr>
              <a:t>NOTURNO</a:t>
            </a:r>
            <a:r>
              <a:rPr lang="pt-BR" sz="2200" b="0" i="0" dirty="0">
                <a:solidFill>
                  <a:srgbClr val="000000"/>
                </a:solidFill>
                <a:effectLst/>
                <a:latin typeface="Segoe UI Web (West European)"/>
              </a:rPr>
              <a:t> , </a:t>
            </a:r>
            <a:r>
              <a:rPr lang="pt-BR" sz="2200" b="0" i="0" u="sng" dirty="0">
                <a:solidFill>
                  <a:srgbClr val="000000"/>
                </a:solidFill>
                <a:effectLst/>
                <a:latin typeface="Segoe UI Web (West European)"/>
              </a:rPr>
              <a:t>exclusivamente</a:t>
            </a:r>
            <a:endParaRPr lang="pt-BR" sz="2200" b="0" i="0" dirty="0">
              <a:solidFill>
                <a:srgbClr val="000000"/>
              </a:solidFill>
              <a:effectLst/>
              <a:latin typeface="Segoe UI Web (West European)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2200" b="0" i="0" dirty="0">
                <a:solidFill>
                  <a:srgbClr val="000000"/>
                </a:solidFill>
                <a:effectLst/>
                <a:latin typeface="Segoe UI Web (West European)"/>
              </a:rPr>
              <a:t>Estágios de </a:t>
            </a:r>
            <a:r>
              <a:rPr lang="pt-BR" sz="2200" b="1" i="0" dirty="0">
                <a:solidFill>
                  <a:srgbClr val="000000"/>
                </a:solidFill>
                <a:effectLst/>
                <a:latin typeface="Segoe UI Web (West European)"/>
              </a:rPr>
              <a:t>STO189, STO192</a:t>
            </a:r>
            <a:r>
              <a:rPr lang="pt-BR" sz="2200" b="0" i="0" dirty="0">
                <a:solidFill>
                  <a:srgbClr val="000000"/>
                </a:solidFill>
                <a:effectLst/>
                <a:latin typeface="Segoe UI Web (West European)"/>
              </a:rPr>
              <a:t>, serão ofertadas para alunos do turno </a:t>
            </a:r>
            <a:r>
              <a:rPr lang="pt-BR" sz="2200" b="1" dirty="0">
                <a:solidFill>
                  <a:srgbClr val="000000"/>
                </a:solidFill>
                <a:ea typeface="+mn-lt"/>
                <a:cs typeface="+mn-lt"/>
              </a:rPr>
              <a:t>INTEGRAL</a:t>
            </a:r>
            <a:r>
              <a:rPr lang="pt-BR" sz="2200" b="0" i="0" dirty="0">
                <a:solidFill>
                  <a:srgbClr val="000000"/>
                </a:solidFill>
                <a:effectLst/>
                <a:latin typeface="Segoe UI Web (West European)"/>
              </a:rPr>
              <a:t>, </a:t>
            </a:r>
            <a:r>
              <a:rPr lang="pt-BR" sz="2200" b="0" i="0" u="sng" dirty="0">
                <a:solidFill>
                  <a:srgbClr val="000000"/>
                </a:solidFill>
                <a:effectLst/>
                <a:latin typeface="Segoe UI Web (West European)"/>
              </a:rPr>
              <a:t>exclusivamente</a:t>
            </a:r>
            <a:r>
              <a:rPr lang="pt-BR" sz="2200" b="0" i="0" dirty="0">
                <a:solidFill>
                  <a:srgbClr val="000000"/>
                </a:solidFill>
                <a:effectLst/>
                <a:latin typeface="Segoe UI Web (West European)"/>
              </a:rPr>
              <a:t>;</a:t>
            </a:r>
            <a:endParaRPr lang="pt-BR" sz="2200" b="0" i="0">
              <a:solidFill>
                <a:srgbClr val="000000"/>
              </a:solidFill>
              <a:effectLst/>
              <a:latin typeface="Segoe UI Web (West European)"/>
            </a:endParaRPr>
          </a:p>
          <a:p>
            <a:r>
              <a:rPr lang="pt-BR" sz="1700" dirty="0">
                <a:solidFill>
                  <a:srgbClr val="262626"/>
                </a:solidFill>
                <a:latin typeface="Gill Sans MT"/>
              </a:rPr>
              <a:t>A divisão de vagas nas respectivas disciplinas deverá ser realizada até as 23 horas do dia 29/07 com a submissão da planilha com os dados discentes requeridos na planilha (nome, GRR, e-mail, telefone) via e-mail </a:t>
            </a:r>
            <a:r>
              <a:rPr lang="pt-BR" sz="1700" b="1" i="1" dirty="0">
                <a:solidFill>
                  <a:srgbClr val="000000"/>
                </a:solidFill>
                <a:latin typeface="Gill Sans MT"/>
                <a:hlinkClick r:id="rId2"/>
              </a:rPr>
              <a:t>coe.to@ufpr.br</a:t>
            </a:r>
            <a:r>
              <a:rPr lang="pt-BR" sz="1700" b="1" i="1" dirty="0">
                <a:solidFill>
                  <a:srgbClr val="262626"/>
                </a:solidFill>
                <a:latin typeface="Gill Sans MT"/>
              </a:rPr>
              <a:t>.</a:t>
            </a:r>
            <a:endParaRPr lang="pt-BR" sz="1700" dirty="0">
              <a:solidFill>
                <a:srgbClr val="000000"/>
              </a:solidFill>
              <a:latin typeface="Gill Sans MT"/>
            </a:endParaRPr>
          </a:p>
          <a:p>
            <a:r>
              <a:rPr lang="pt-BR" sz="2400" dirty="0"/>
              <a:t>Candidatos/as a vagas remanescentes: Havendo vagas, a COE seguirá os critérios da resolução 37/97. Deverão participar da reunião de divisão 31/07 às 18h SOMENTE discentes periodizados/as que NÃO tiveram opção de escolha de vagas em 29/07 </a:t>
            </a:r>
          </a:p>
          <a:p>
            <a:endParaRPr lang="pt-BR" sz="1700" dirty="0">
              <a:solidFill>
                <a:srgbClr val="000000"/>
              </a:solidFill>
            </a:endParaRP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133223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70A226-61F7-413E-94A9-024B1745A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Dúvidas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115801-7683-4A31-86A0-279AB1521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5627" y="2638044"/>
            <a:ext cx="10250128" cy="3733259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pt-BR" sz="2400"/>
              <a:t>A comunicação será concentrada na equipe de divisão da disciplina pretendida, </a:t>
            </a:r>
            <a:endParaRPr lang="pt-BR"/>
          </a:p>
          <a:p>
            <a:r>
              <a:rPr lang="pt-BR" sz="2400" dirty="0"/>
              <a:t>As dúvidas deverão ser </a:t>
            </a:r>
            <a:r>
              <a:rPr lang="pt-BR" sz="2400" b="1" dirty="0"/>
              <a:t>postadas no mural geral da equipe</a:t>
            </a:r>
          </a:p>
          <a:p>
            <a:endParaRPr lang="pt-BR" sz="2400" dirty="0"/>
          </a:p>
          <a:p>
            <a:pPr marL="0" indent="0">
              <a:buNone/>
            </a:pPr>
            <a:r>
              <a:rPr lang="pt-BR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*SUA DÚVIDA PODE SER A DE OUTRO/A COLEGA*</a:t>
            </a:r>
          </a:p>
          <a:p>
            <a:pPr marL="0" indent="0">
              <a:buNone/>
            </a:pPr>
            <a:endParaRPr lang="pt-BR" sz="2400"/>
          </a:p>
          <a:p>
            <a:r>
              <a:rPr lang="pt-BR" sz="2400"/>
              <a:t>Mensagens via WhatsApp, chat individual e/ou e-mail NÃO serão respondidas</a:t>
            </a:r>
          </a:p>
          <a:p>
            <a:r>
              <a:rPr lang="pt-BR" sz="2400"/>
              <a:t>Essa medida agiliza a comunicação e garante o princípio da isonomia</a:t>
            </a:r>
          </a:p>
          <a:p>
            <a:endParaRPr lang="pt-BR" sz="2400" b="1">
              <a:solidFill>
                <a:srgbClr val="7030A0"/>
              </a:solidFill>
            </a:endParaRPr>
          </a:p>
          <a:p>
            <a:pPr algn="ctr"/>
            <a:r>
              <a:rPr lang="pt-BR" sz="2400" b="1">
                <a:solidFill>
                  <a:srgbClr val="7030A0"/>
                </a:solidFill>
              </a:rPr>
              <a:t>BOA DIVISÃO, COM RESPEITO E SERENIDADE</a:t>
            </a:r>
          </a:p>
        </p:txBody>
      </p:sp>
    </p:spTree>
    <p:extLst>
      <p:ext uri="{BB962C8B-B14F-4D97-AF65-F5344CB8AC3E}">
        <p14:creationId xmlns:p14="http://schemas.microsoft.com/office/powerpoint/2010/main" val="3074578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C3B3DE-5012-17FF-C657-B75ACE8A2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51779"/>
            <a:ext cx="7729728" cy="1188720"/>
          </a:xfrm>
        </p:spPr>
        <p:txBody>
          <a:bodyPr/>
          <a:lstStyle/>
          <a:p>
            <a:r>
              <a:rPr lang="pt-BR" dirty="0">
                <a:ea typeface="+mj-lt"/>
                <a:cs typeface="+mj-lt"/>
              </a:rPr>
              <a:t>Estágio 2025/2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7C73471-41D7-5FF7-FBCA-7D19FFF33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726958"/>
            <a:ext cx="7729728" cy="446032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pt-BR" sz="2800" cap="all" dirty="0">
                <a:ea typeface="+mn-lt"/>
                <a:cs typeface="+mn-lt"/>
              </a:rPr>
              <a:t>Informes </a:t>
            </a:r>
            <a:endParaRPr lang="pt-BR" dirty="0">
              <a:ea typeface="+mn-lt"/>
              <a:cs typeface="+mn-lt"/>
            </a:endParaRPr>
          </a:p>
          <a:p>
            <a:r>
              <a:rPr lang="pt-BR" sz="2800" cap="all" dirty="0">
                <a:ea typeface="+mn-lt"/>
                <a:cs typeface="+mn-lt"/>
              </a:rPr>
              <a:t>Pauta</a:t>
            </a:r>
            <a:endParaRPr lang="pt-BR" dirty="0"/>
          </a:p>
          <a:p>
            <a:pPr marL="0" indent="0">
              <a:buNone/>
            </a:pPr>
            <a:r>
              <a:rPr lang="pt-BR" dirty="0">
                <a:ea typeface="+mn-lt"/>
                <a:cs typeface="+mn-lt"/>
              </a:rPr>
              <a:t>1)APRESENTAÇÃO DO REGULAMENTO E NORMATIVAS REFERENTES A DISCIPLINA DE  ESTÁGIO;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>
                <a:ea typeface="+mn-lt"/>
                <a:cs typeface="+mn-lt"/>
              </a:rPr>
              <a:t>2)ORIENTAÇÕES E RECOMENDAÇÕES PARA PREENCHIMENTO DE TERMOS DE COMPROMISSO DE ESTÁGIO  E CÓDIGO DE ÉTICA EM TERAPIA OCUPACIONAL;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>
                <a:ea typeface="+mn-lt"/>
                <a:cs typeface="+mn-lt"/>
              </a:rPr>
              <a:t>3)RELATÓRIO DO NÚMERO DE VAGAS OFERECIDAS PARA AS DISCIPLINAS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>
                <a:ea typeface="+mn-lt"/>
                <a:cs typeface="+mn-lt"/>
              </a:rPr>
              <a:t>4)DIVISÃO DE VAGAS 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6073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0AAFBC-3130-A200-6447-E3BBEB89C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952" y="186128"/>
            <a:ext cx="11394781" cy="459851"/>
          </a:xfrm>
        </p:spPr>
        <p:txBody>
          <a:bodyPr>
            <a:normAutofit fontScale="90000"/>
          </a:bodyPr>
          <a:lstStyle/>
          <a:p>
            <a:r>
              <a:rPr lang="pt-BR" dirty="0"/>
              <a:t>Informes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2CB1A58-4AEB-678C-B9B3-8E19CEBE2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19" y="724765"/>
            <a:ext cx="11597705" cy="582695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sz="2400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Duração desta reunião: 4 horas (</a:t>
            </a:r>
            <a:r>
              <a:rPr lang="pt-BR" sz="2400" b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das 19h às 22h)  a divisão de vagas ocorrerá </a:t>
            </a:r>
            <a:r>
              <a:rPr lang="pt-BR" sz="2400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Das 20 às 22 horas </a:t>
            </a:r>
          </a:p>
          <a:p>
            <a:r>
              <a:rPr lang="pt-BR" sz="2400" dirty="0">
                <a:latin typeface="Arial"/>
                <a:ea typeface="+mn-lt"/>
                <a:cs typeface="+mn-lt"/>
              </a:rPr>
              <a:t>Postura ética e comunicação adequada e respeitosa durante toda a reunião.</a:t>
            </a:r>
          </a:p>
          <a:p>
            <a:r>
              <a:rPr lang="pt-BR" sz="2400" dirty="0">
                <a:latin typeface="Arial"/>
                <a:ea typeface="+mn-lt"/>
                <a:cs typeface="+mn-lt"/>
              </a:rPr>
              <a:t>Escolha consciente, ética e responsável coerentes com os dados de dia, hora, local dispostos na planilha de vagas. Estes  NÃO serão modificados por discentes. </a:t>
            </a:r>
            <a:r>
              <a:rPr lang="pt-BR" sz="2400" u="sng" dirty="0">
                <a:latin typeface="Arial"/>
                <a:ea typeface="+mn-lt"/>
                <a:cs typeface="+mn-lt"/>
              </a:rPr>
              <a:t>Cada estudante faz a sua escolha. </a:t>
            </a:r>
            <a:endParaRPr lang="en-US" sz="2400" u="sng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r>
              <a:rPr lang="pt-BR" sz="2400" dirty="0">
                <a:latin typeface="Arial"/>
                <a:ea typeface="+mn-lt"/>
                <a:cs typeface="+mn-lt"/>
              </a:rPr>
              <a:t>Reconhecemos sua coragem e determinação para chegar até aqui. </a:t>
            </a:r>
          </a:p>
          <a:p>
            <a:r>
              <a:rPr lang="pt-BR" sz="2400" dirty="0">
                <a:latin typeface="Arial"/>
                <a:ea typeface="+mn-lt"/>
                <a:cs typeface="+mn-lt"/>
              </a:rPr>
              <a:t>Reconheça o trabalho de docentes do Curso na oferta de vagas. </a:t>
            </a:r>
          </a:p>
          <a:p>
            <a:r>
              <a:rPr lang="pt-BR" sz="2400" b="1" dirty="0">
                <a:latin typeface="Arial"/>
                <a:ea typeface="+mn-lt"/>
                <a:cs typeface="Arial"/>
              </a:rPr>
              <a:t>A presença é critério fundamental para esta reunião (discente não representará outro/a discente) </a:t>
            </a:r>
            <a:endParaRPr lang="pt-BR" sz="2400" dirty="0">
              <a:latin typeface="Arial"/>
              <a:ea typeface="+mn-lt"/>
              <a:cs typeface="+mn-lt"/>
            </a:endParaRPr>
          </a:p>
          <a:p>
            <a:r>
              <a:rPr lang="pt-BR" sz="2400" dirty="0">
                <a:latin typeface="Arial"/>
                <a:ea typeface="+mn-lt"/>
                <a:cs typeface="+mn-lt"/>
              </a:rPr>
              <a:t>Estudantes ausentes na reunião não terão privilégio nem prioridade de escolha de vaga neste dia. Deverão buscar a COE por e-mail apresentando sua justificativa de ausência. </a:t>
            </a:r>
          </a:p>
          <a:p>
            <a:endParaRPr lang="pt-BR" dirty="0">
              <a:latin typeface="Arial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19469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5A56CA-96A3-44AE-3CBE-318F91B32E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6EB262-9F34-2070-C495-09675A78B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453" y="186128"/>
            <a:ext cx="11502005" cy="459851"/>
          </a:xfrm>
        </p:spPr>
        <p:txBody>
          <a:bodyPr>
            <a:normAutofit fontScale="90000"/>
          </a:bodyPr>
          <a:lstStyle/>
          <a:p>
            <a:r>
              <a:rPr lang="pt-BR" dirty="0"/>
              <a:t>Informes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5A8E0B-7CFD-32CB-5CF4-148359A83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19" y="724765"/>
            <a:ext cx="11597705" cy="5826956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pt-BR" sz="2400" dirty="0">
                <a:latin typeface="Arial"/>
                <a:ea typeface="+mn-lt"/>
                <a:cs typeface="+mn-lt"/>
              </a:rPr>
              <a:t>Atenção à saúde: vacinação é requerida em campos relacionados a contextos hospitalares principalmente.  </a:t>
            </a:r>
            <a:endParaRPr lang="pt-BR"/>
          </a:p>
          <a:p>
            <a:r>
              <a:rPr lang="pt-BR" sz="2400" dirty="0">
                <a:latin typeface="Arial"/>
                <a:ea typeface="+mn-lt"/>
                <a:cs typeface="+mn-lt"/>
              </a:rPr>
              <a:t>Preencha seus dados na planilha com atenção e cuidado. Você será contatado/a por esse registro. </a:t>
            </a:r>
          </a:p>
          <a:p>
            <a:r>
              <a:rPr lang="pt-BR" sz="2400" dirty="0">
                <a:latin typeface="Arial"/>
                <a:ea typeface="+mn-lt"/>
                <a:cs typeface="+mn-lt"/>
              </a:rPr>
              <a:t>AGUARDE o contato de seu/sua professor/a Orientador/a. </a:t>
            </a:r>
            <a:endParaRPr lang="en-US" sz="240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r>
              <a:rPr lang="pt-BR" sz="2400" dirty="0">
                <a:latin typeface="Arial"/>
                <a:ea typeface="+mn-lt"/>
                <a:cs typeface="+mn-lt"/>
              </a:rPr>
              <a:t>O envio da documentação de estágio é SEMPRE realizada pela/o professor/a orientador/a. </a:t>
            </a:r>
            <a:r>
              <a:rPr lang="pt-BR" sz="2400" b="1" dirty="0">
                <a:latin typeface="Arial"/>
                <a:ea typeface="+mn-lt"/>
                <a:cs typeface="+mn-lt"/>
              </a:rPr>
              <a:t>A Documentação de estágio deve ser encaminhada com no mínimo 5 dias de antecedência da data de início do estágio</a:t>
            </a:r>
          </a:p>
          <a:p>
            <a:r>
              <a:rPr lang="pt-BR" sz="2400" dirty="0">
                <a:latin typeface="Arial"/>
                <a:ea typeface="+mn-lt"/>
                <a:cs typeface="+mn-lt"/>
              </a:rPr>
              <a:t>Período de estágio: </a:t>
            </a:r>
            <a:r>
              <a:rPr lang="pt-BR" sz="2400" u="sng" dirty="0">
                <a:latin typeface="Arial"/>
                <a:ea typeface="+mn-lt"/>
                <a:cs typeface="+mn-lt"/>
              </a:rPr>
              <a:t>04/08/2025 à 06/12/2025</a:t>
            </a:r>
            <a:endParaRPr lang="pt-BR" dirty="0">
              <a:latin typeface="Gill Sans MT" panose="020B0502020104020203"/>
              <a:ea typeface="+mn-lt"/>
              <a:cs typeface="+mn-lt"/>
            </a:endParaRPr>
          </a:p>
          <a:p>
            <a:r>
              <a:rPr lang="pt-BR" sz="2400" dirty="0">
                <a:latin typeface="Arial"/>
                <a:ea typeface="+mn-lt"/>
                <a:cs typeface="Arial"/>
              </a:rPr>
              <a:t>Tão logo você estiver registrado em sua vaga, inicie seu estudo cientifico, ético, político relacionado ao campo enquanto aguarda o contato de seu/sua orientador/a. </a:t>
            </a:r>
            <a:endParaRPr lang="pt-BR" dirty="0">
              <a:latin typeface="Gill Sans MT"/>
              <a:ea typeface="+mn-lt"/>
              <a:cs typeface="Arial"/>
            </a:endParaRPr>
          </a:p>
          <a:p>
            <a:r>
              <a:rPr lang="pt-BR" sz="2400" dirty="0">
                <a:latin typeface="Arial"/>
                <a:ea typeface="+mn-lt"/>
                <a:cs typeface="Arial"/>
              </a:rPr>
              <a:t>Reunião com vagas remanescentes, acontecerá no </a:t>
            </a:r>
            <a:r>
              <a:rPr lang="pt-BR" sz="2400" b="1" dirty="0">
                <a:latin typeface="Arial"/>
                <a:ea typeface="+mn-lt"/>
                <a:cs typeface="Arial"/>
              </a:rPr>
              <a:t>dia 31/07 às 18 horas. Aguardem a comunicação será via e-mail. </a:t>
            </a:r>
            <a:endParaRPr lang="pt-BR" sz="2400" dirty="0">
              <a:solidFill>
                <a:srgbClr val="000000"/>
              </a:solidFill>
              <a:latin typeface="Arial"/>
              <a:ea typeface="+mn-lt"/>
              <a:cs typeface="Arial"/>
            </a:endParaRPr>
          </a:p>
          <a:p>
            <a:r>
              <a:rPr lang="pt-BR" sz="2600" dirty="0">
                <a:ea typeface="+mn-lt"/>
                <a:cs typeface="+mn-lt"/>
              </a:rPr>
              <a:t>Até o presente momento </a:t>
            </a:r>
            <a:r>
              <a:rPr lang="pt-BR" sz="2600" b="1" dirty="0">
                <a:ea typeface="+mn-lt"/>
                <a:cs typeface="+mn-lt"/>
              </a:rPr>
              <a:t>NÃO HÁ</a:t>
            </a:r>
            <a:r>
              <a:rPr lang="pt-BR" sz="2600" dirty="0">
                <a:ea typeface="+mn-lt"/>
                <a:cs typeface="+mn-lt"/>
              </a:rPr>
              <a:t> previsão de estágio em período especial, caso surja a essa possibilidade a COE comunicará  discentes por e-mail institucional.</a:t>
            </a:r>
            <a:br>
              <a:rPr lang="pt-BR" dirty="0">
                <a:ea typeface="+mn-lt"/>
                <a:cs typeface="+mn-lt"/>
              </a:rPr>
            </a:br>
            <a:endParaRPr lang="pt-BR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17827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AEF117-5F88-4E41-9D5A-19DD2220B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17" y="285518"/>
            <a:ext cx="11260579" cy="981654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1000"/>
              </a:spcBef>
            </a:pPr>
            <a:endParaRPr lang="pt-BR" dirty="0"/>
          </a:p>
          <a:p>
            <a:r>
              <a:rPr lang="pt-BR" sz="2000" dirty="0"/>
              <a:t>1)Apresentação do regulamento e normativas referentes a disciplina de  estágio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62DE730-089E-4244-8A36-DB53A5826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717" y="1485105"/>
            <a:ext cx="11250962" cy="504821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pt-BR" sz="2400" dirty="0">
                <a:solidFill>
                  <a:srgbClr val="000000"/>
                </a:solidFill>
                <a:latin typeface="Arial"/>
                <a:ea typeface="Calibri"/>
                <a:cs typeface="Calibri"/>
              </a:rPr>
              <a:t>Regulamento de Estágio do curso de Terapia Ocupacional   </a:t>
            </a:r>
            <a:r>
              <a:rPr lang="pt-BR" sz="2400" dirty="0">
                <a:latin typeface="Arial"/>
                <a:ea typeface="Calibri"/>
                <a:cs typeface="Calibri"/>
                <a:hlinkClick r:id="rId2"/>
              </a:rPr>
              <a:t>https://saude.ufpr.br/terapiaocupacional/ppc/estagio/</a:t>
            </a:r>
            <a:r>
              <a:rPr lang="pt-BR" sz="2400" dirty="0">
                <a:latin typeface="Arial"/>
                <a:ea typeface="Calibri"/>
                <a:cs typeface="Calibri"/>
              </a:rPr>
              <a:t>  </a:t>
            </a:r>
            <a:endParaRPr lang="pt-BR" sz="2400" dirty="0">
              <a:solidFill>
                <a:srgbClr val="262626"/>
              </a:solidFill>
              <a:latin typeface="Arial"/>
              <a:ea typeface="+mn-lt"/>
              <a:cs typeface="+mn-lt"/>
            </a:endParaRPr>
          </a:p>
          <a:p>
            <a:pPr marL="285750" indent="-285750" algn="just"/>
            <a:r>
              <a:rPr lang="pt-BR" sz="2400" dirty="0">
                <a:solidFill>
                  <a:srgbClr val="333333"/>
                </a:solidFill>
                <a:latin typeface="Arial"/>
                <a:cs typeface="Arial"/>
              </a:rPr>
              <a:t>Coordenação de Apoio a Projetos, Programas e Estágios. COAPPE/UFPR</a:t>
            </a:r>
            <a:r>
              <a:rPr lang="pt-BR" sz="2400" b="1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lang="pt-BR" sz="2400" dirty="0">
                <a:solidFill>
                  <a:srgbClr val="262626"/>
                </a:solidFill>
                <a:latin typeface="Arial"/>
                <a:cs typeface="Arial"/>
                <a:hlinkClick r:id="rId3"/>
              </a:rPr>
              <a:t>http</a:t>
            </a:r>
            <a:r>
              <a:rPr lang="pt-BR" sz="2400" dirty="0">
                <a:solidFill>
                  <a:srgbClr val="262626"/>
                </a:solidFill>
                <a:latin typeface="Arial"/>
                <a:ea typeface="+mn-lt"/>
                <a:cs typeface="+mn-lt"/>
                <a:hlinkClick r:id="rId3"/>
              </a:rPr>
              <a:t>://www.prograd.ufpr.br/portal/coafe/</a:t>
            </a:r>
            <a:endParaRPr lang="pt-BR" sz="2400">
              <a:latin typeface="Arial"/>
              <a:cs typeface="Arial"/>
            </a:endParaRPr>
          </a:p>
          <a:p>
            <a:pPr marL="0" indent="0">
              <a:buNone/>
            </a:pPr>
            <a:endParaRPr lang="pt-BR" sz="12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endParaRPr lang="pt-BR" sz="12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endParaRPr lang="pt-BR" sz="12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endParaRPr lang="pt-BR" sz="12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8826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96DEEF-7DE2-43FF-ADCA-7EED2A9B5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202" y="964692"/>
            <a:ext cx="10752879" cy="1188720"/>
          </a:xfrm>
        </p:spPr>
        <p:txBody>
          <a:bodyPr/>
          <a:lstStyle/>
          <a:p>
            <a:r>
              <a:rPr lang="pt-BR" sz="1800" dirty="0"/>
              <a:t>1)Apresentação do regulamento e normativas referentes a disciplina de  estágio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78E8D7-A2EF-4EFF-94DE-8E57FAA7E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8602" y="2638044"/>
            <a:ext cx="10731776" cy="3616982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228600" lvl="1" indent="0">
              <a:buNone/>
            </a:pPr>
            <a:r>
              <a:rPr lang="pt-BR" sz="2400" dirty="0"/>
              <a:t>Projeto pedagógico do Curso </a:t>
            </a:r>
            <a:r>
              <a:rPr lang="pt-BR" sz="2400" dirty="0">
                <a:ea typeface="+mn-lt"/>
                <a:cs typeface="+mn-lt"/>
                <a:hlinkClick r:id="rId2"/>
              </a:rPr>
              <a:t>https://saude.ufpr.br/terapiaocupacional/ppc/</a:t>
            </a:r>
            <a:endParaRPr lang="pt-BR"/>
          </a:p>
          <a:p>
            <a:pPr marL="228600" lvl="1" indent="0">
              <a:buNone/>
            </a:pPr>
            <a:endParaRPr lang="pt-BR" sz="2400" dirty="0"/>
          </a:p>
          <a:p>
            <a:pPr lvl="1"/>
            <a:r>
              <a:rPr lang="pt-BR" sz="2400" dirty="0"/>
              <a:t>Discentes deverão ter atenção em relação ao </a:t>
            </a:r>
            <a:r>
              <a:rPr lang="pt-BR" sz="2400" b="1" u="sng" dirty="0"/>
              <a:t>rodízio de áreas</a:t>
            </a:r>
            <a:endParaRPr lang="pt-BR"/>
          </a:p>
          <a:p>
            <a:pPr lvl="2"/>
            <a:r>
              <a:rPr lang="pt-BR" sz="2400" dirty="0"/>
              <a:t>Não é permitido repetir a área anterior de estágio </a:t>
            </a:r>
          </a:p>
          <a:p>
            <a:pPr lvl="2"/>
            <a:r>
              <a:rPr lang="pt-BR" sz="2400" dirty="0"/>
              <a:t>Discentes do 10o. período podem repetir área, desde que já tenham passado por 3 áreas diferentes</a:t>
            </a:r>
          </a:p>
          <a:p>
            <a:pPr lvl="2"/>
            <a:endParaRPr lang="pt-BR" sz="2400"/>
          </a:p>
          <a:p>
            <a:pPr lvl="1"/>
            <a:r>
              <a:rPr lang="pt-BR" sz="2400" b="1" dirty="0"/>
              <a:t>O não cumprimento do rodízio de áreas pode acarretar problemas na formação</a:t>
            </a:r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4404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55DC9D-CF14-7F36-03A5-BD4E9747C9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A1CFF1-4155-792A-B1AF-4579D6230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206" y="368673"/>
            <a:ext cx="10159073" cy="1520680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1000"/>
              </a:spcBef>
            </a:pPr>
            <a:br>
              <a:rPr lang="pt-BR" sz="1800" dirty="0"/>
            </a:br>
            <a:r>
              <a:rPr lang="pt-BR" sz="1800" dirty="0"/>
              <a:t>2)ORIENTAÇÕES E RECOMENDAÇÕES PARA PREENCHIMENTO DE TERMOS DE COMPROMISSO DE ESTÁGIO  E CÓDIGO DE ÉTICA EM TERAPIA OCUPACIONAL</a:t>
            </a:r>
            <a:endParaRPr lang="en-US" sz="1800" dirty="0">
              <a:solidFill>
                <a:srgbClr val="000000"/>
              </a:solidFill>
            </a:endParaRPr>
          </a:p>
          <a:p>
            <a:pPr algn="l">
              <a:lnSpc>
                <a:spcPct val="100000"/>
              </a:lnSpc>
              <a:spcBef>
                <a:spcPts val="1000"/>
              </a:spcBef>
            </a:pPr>
            <a:endParaRPr lang="pt-BR" sz="1800" dirty="0">
              <a:solidFill>
                <a:srgbClr val="000000"/>
              </a:solidFill>
            </a:endParaRPr>
          </a:p>
          <a:p>
            <a:endParaRPr lang="pt-BR" sz="18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02E3DF9-0A22-15E5-5B85-2FA9AAC64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8580" y="2200460"/>
            <a:ext cx="10037472" cy="4054566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endParaRPr lang="pt-BR" cap="all" dirty="0">
              <a:ea typeface="+mn-lt"/>
              <a:cs typeface="+mn-lt"/>
            </a:endParaRPr>
          </a:p>
          <a:p>
            <a:r>
              <a:rPr lang="pt-BR" sz="2400" b="1" dirty="0">
                <a:solidFill>
                  <a:srgbClr val="333333"/>
                </a:solidFill>
                <a:latin typeface="Arial"/>
                <a:ea typeface="+mn-lt"/>
                <a:cs typeface="Times New Roman"/>
              </a:rPr>
              <a:t>ENTENDA PARA QUE SERVE CADA DOCUMENTO  </a:t>
            </a:r>
            <a:r>
              <a:rPr lang="pt-BR" sz="2400" cap="all" dirty="0">
                <a:solidFill>
                  <a:srgbClr val="262626"/>
                </a:solidFill>
                <a:latin typeface="Arial"/>
                <a:ea typeface="+mn-lt"/>
                <a:cs typeface="Times New Roman"/>
              </a:rPr>
              <a:t>TERMOS</a:t>
            </a:r>
            <a:r>
              <a:rPr lang="pt-BR" sz="2400" cap="all" dirty="0">
                <a:latin typeface="Arial"/>
                <a:ea typeface="+mn-lt"/>
                <a:cs typeface="+mn-lt"/>
              </a:rPr>
              <a:t> DE COMPROMISSO DE ESTÁGIO.     </a:t>
            </a:r>
            <a:r>
              <a:rPr lang="pt-BR" sz="2400" dirty="0">
                <a:latin typeface="Arial"/>
                <a:ea typeface="+mn-lt"/>
                <a:cs typeface="+mn-lt"/>
                <a:hlinkClick r:id="rId2"/>
              </a:rPr>
              <a:t>http://www.prograd.ufpr.br/estagio/formularios/</a:t>
            </a:r>
            <a:r>
              <a:rPr lang="pt-BR" sz="2400" dirty="0">
                <a:latin typeface="Arial"/>
                <a:ea typeface="+mn-lt"/>
                <a:cs typeface="+mn-lt"/>
              </a:rPr>
              <a:t>  </a:t>
            </a:r>
            <a:endParaRPr lang="pt-BR" sz="2400">
              <a:latin typeface="Arial"/>
              <a:ea typeface="+mn-lt"/>
              <a:cs typeface="+mn-lt"/>
            </a:endParaRPr>
          </a:p>
          <a:p>
            <a:endParaRPr lang="pt-BR" sz="2400" dirty="0">
              <a:solidFill>
                <a:srgbClr val="262626"/>
              </a:solidFill>
              <a:latin typeface="Arial"/>
              <a:ea typeface="+mn-lt"/>
              <a:cs typeface="+mn-lt"/>
            </a:endParaRPr>
          </a:p>
          <a:p>
            <a:r>
              <a:rPr lang="pt-BR" sz="2400" dirty="0">
                <a:solidFill>
                  <a:srgbClr val="333333"/>
                </a:solidFill>
                <a:latin typeface="Arial"/>
                <a:ea typeface="+mn-lt"/>
                <a:cs typeface="+mn-lt"/>
              </a:rPr>
              <a:t>Código de Ética e Deontologia da Terapia Ocupacional </a:t>
            </a:r>
            <a:r>
              <a:rPr lang="pt-BR" sz="2400" b="1" dirty="0">
                <a:solidFill>
                  <a:srgbClr val="333333"/>
                </a:solidFill>
                <a:latin typeface="Arial"/>
                <a:ea typeface="+mn-lt"/>
                <a:cs typeface="+mn-lt"/>
              </a:rPr>
              <a:t>Resolução </a:t>
            </a:r>
            <a:r>
              <a:rPr lang="pt-BR" sz="2400" b="1" err="1">
                <a:solidFill>
                  <a:srgbClr val="333333"/>
                </a:solidFill>
                <a:latin typeface="Arial"/>
                <a:ea typeface="+mn-lt"/>
                <a:cs typeface="+mn-lt"/>
              </a:rPr>
              <a:t>Coffito</a:t>
            </a:r>
            <a:r>
              <a:rPr lang="pt-BR" sz="2400" b="1" dirty="0">
                <a:solidFill>
                  <a:srgbClr val="333333"/>
                </a:solidFill>
                <a:latin typeface="Arial"/>
                <a:ea typeface="+mn-lt"/>
                <a:cs typeface="+mn-lt"/>
              </a:rPr>
              <a:t> nº425, de 08 de Julho de 2013 – (D.O.U. nº 147, Seção 1 de 01/08/2013) </a:t>
            </a:r>
            <a:r>
              <a:rPr lang="pt-BR" sz="2400" dirty="0">
                <a:solidFill>
                  <a:srgbClr val="333333"/>
                </a:solidFill>
                <a:latin typeface="Arial"/>
                <a:ea typeface="+mn-lt"/>
                <a:cs typeface="+mn-lt"/>
                <a:hlinkClick r:id="rId3"/>
              </a:rPr>
              <a:t>https://www.coffito.gov.br/nsite/?page_id=3386</a:t>
            </a:r>
            <a:endParaRPr lang="pt-BR" sz="2400" dirty="0">
              <a:latin typeface="Arial"/>
              <a:ea typeface="+mn-lt"/>
              <a:cs typeface="+mn-lt"/>
            </a:endParaRPr>
          </a:p>
          <a:p>
            <a:endParaRPr lang="pt-BR" sz="2400" dirty="0">
              <a:solidFill>
                <a:srgbClr val="333333"/>
              </a:solidFill>
              <a:latin typeface="Arial"/>
              <a:cs typeface="Arial"/>
            </a:endParaRPr>
          </a:p>
          <a:p>
            <a:r>
              <a:rPr lang="pt-BR" sz="2400" dirty="0">
                <a:solidFill>
                  <a:srgbClr val="333333"/>
                </a:solidFill>
                <a:latin typeface="Arial"/>
                <a:cs typeface="Arial"/>
              </a:rPr>
              <a:t>Em alguns locais de estágio há fluxos de documentação que serão orientados por seus/suas professores/as </a:t>
            </a:r>
            <a:r>
              <a:rPr lang="pt-BR" sz="2400" err="1">
                <a:solidFill>
                  <a:srgbClr val="333333"/>
                </a:solidFill>
                <a:latin typeface="Arial"/>
                <a:cs typeface="Arial"/>
              </a:rPr>
              <a:t>orientadorres</a:t>
            </a:r>
            <a:r>
              <a:rPr lang="pt-BR" sz="2400" dirty="0">
                <a:solidFill>
                  <a:srgbClr val="333333"/>
                </a:solidFill>
                <a:latin typeface="Arial"/>
                <a:cs typeface="Arial"/>
              </a:rPr>
              <a:t>/as</a:t>
            </a:r>
          </a:p>
          <a:p>
            <a:endParaRPr lang="pt-BR" sz="2400" dirty="0">
              <a:solidFill>
                <a:srgbClr val="333333"/>
              </a:solidFill>
              <a:latin typeface="Arial"/>
              <a:cs typeface="Arial"/>
            </a:endParaRP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968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F68039-D946-7F7B-B69B-86B4FD48D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sz="1800"/>
              <a:t>3)RELATÓRIO DO NÚMERO DE VAGAS OFERECIDAS PARA AS DISCIPLINAS</a:t>
            </a:r>
            <a:endParaRPr lang="pt-BR" sz="1800">
              <a:solidFill>
                <a:srgbClr val="000000"/>
              </a:solidFill>
            </a:endParaRPr>
          </a:p>
          <a:p>
            <a:endParaRPr lang="pt-BR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455D5E8-E222-AEF9-4444-2A364155C576}"/>
              </a:ext>
            </a:extLst>
          </p:cNvPr>
          <p:cNvSpPr txBox="1"/>
          <p:nvPr/>
        </p:nvSpPr>
        <p:spPr>
          <a:xfrm>
            <a:off x="2083311" y="2351801"/>
            <a:ext cx="9269260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400" dirty="0">
                <a:ea typeface="+mn-lt"/>
                <a:cs typeface="+mn-lt"/>
              </a:rPr>
              <a:t>Dados do relatório em 1/8 da COE para estágio 2025/2:  </a:t>
            </a:r>
            <a:endParaRPr lang="pt-BR" sz="2400" dirty="0"/>
          </a:p>
          <a:p>
            <a:endParaRPr lang="pt-BR" sz="2400" dirty="0"/>
          </a:p>
          <a:p>
            <a:r>
              <a:rPr lang="pt-BR" sz="2400" dirty="0">
                <a:ea typeface="+mn-lt"/>
                <a:cs typeface="+mn-lt"/>
              </a:rPr>
              <a:t>165 solicitações via formulário + 3 solicitações via e-mail = 168 solicitações;</a:t>
            </a:r>
            <a:endParaRPr lang="pt-BR" sz="2400" dirty="0"/>
          </a:p>
          <a:p>
            <a:endParaRPr lang="pt-BR" sz="2400" dirty="0">
              <a:ea typeface="+mn-lt"/>
              <a:cs typeface="+mn-lt"/>
            </a:endParaRPr>
          </a:p>
          <a:p>
            <a:r>
              <a:rPr lang="pt-BR" sz="2400" dirty="0">
                <a:ea typeface="+mn-lt"/>
                <a:cs typeface="+mn-lt"/>
              </a:rPr>
              <a:t>156 vagas oferecidas: 24 vagas CETO; 12 vagas por busca ativa de discentes; 120 vagas ofertadas por docentes do DTO;</a:t>
            </a:r>
          </a:p>
          <a:p>
            <a:endParaRPr lang="pt-BR" sz="2400" dirty="0"/>
          </a:p>
          <a:p>
            <a:r>
              <a:rPr lang="pt-BR" sz="2400" dirty="0">
                <a:ea typeface="+mn-lt"/>
                <a:cs typeface="+mn-lt"/>
              </a:rPr>
              <a:t>151 vagas ocupadas.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961161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DF5CC9-A720-CFA8-0F95-9124BCC585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80F172-D4A0-49E0-1148-B4FCDD4D0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89385"/>
            <a:ext cx="7729728" cy="622879"/>
          </a:xfrm>
        </p:spPr>
        <p:txBody>
          <a:bodyPr>
            <a:normAutofit fontScale="90000"/>
          </a:bodyPr>
          <a:lstStyle/>
          <a:p>
            <a:r>
              <a:rPr lang="pt-BR" sz="2400" dirty="0"/>
              <a:t>4) Divisão de vagas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D3A8B78-AE49-662F-7E26-B527D9D4E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650" y="1302987"/>
            <a:ext cx="11357768" cy="507275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buNone/>
            </a:pPr>
            <a:r>
              <a:rPr lang="pt-BR" dirty="0">
                <a:solidFill>
                  <a:srgbClr val="000000"/>
                </a:solidFill>
                <a:latin typeface="Arial"/>
                <a:ea typeface="+mn-lt"/>
                <a:cs typeface="Arial"/>
              </a:rPr>
              <a:t> </a:t>
            </a:r>
            <a:br>
              <a:rPr lang="pt-BR" dirty="0">
                <a:solidFill>
                  <a:srgbClr val="000000"/>
                </a:solidFill>
                <a:latin typeface="Arial"/>
                <a:ea typeface="+mn-lt"/>
                <a:cs typeface="Arial"/>
              </a:rPr>
            </a:br>
            <a:r>
              <a:rPr lang="pt-BR" dirty="0">
                <a:solidFill>
                  <a:srgbClr val="000000"/>
                </a:solidFill>
                <a:latin typeface="Arial"/>
                <a:ea typeface="+mn-lt"/>
                <a:cs typeface="Arial"/>
              </a:rPr>
              <a:t>Há um canal para cada uma das disciplinas na equipe Estágio 2025.2 </a:t>
            </a:r>
          </a:p>
          <a:p>
            <a:pPr marL="0" indent="0" algn="just">
              <a:buNone/>
            </a:pPr>
            <a:r>
              <a:rPr lang="pt-BR" dirty="0">
                <a:solidFill>
                  <a:srgbClr val="000000"/>
                </a:solidFill>
                <a:latin typeface="Arial"/>
                <a:cs typeface="Arial"/>
              </a:rPr>
              <a:t>Cada discente presente acessará seu canal com acesso restrito a estudantes aptos/as a cursar a disciplina neste semestre. </a:t>
            </a:r>
          </a:p>
          <a:p>
            <a:pPr marL="0" indent="0" algn="just">
              <a:buNone/>
            </a:pPr>
            <a:r>
              <a:rPr lang="pt-BR" dirty="0">
                <a:solidFill>
                  <a:srgbClr val="000000"/>
                </a:solidFill>
                <a:latin typeface="Arial"/>
                <a:cs typeface="Arial"/>
              </a:rPr>
              <a:t>Haverá uma relação nominal em </a:t>
            </a:r>
            <a:r>
              <a:rPr lang="pt-BR" err="1">
                <a:solidFill>
                  <a:srgbClr val="000000"/>
                </a:solidFill>
                <a:latin typeface="Arial"/>
                <a:cs typeface="Arial"/>
              </a:rPr>
              <a:t>pdf</a:t>
            </a:r>
            <a:r>
              <a:rPr lang="pt-BR" dirty="0">
                <a:solidFill>
                  <a:srgbClr val="000000"/>
                </a:solidFill>
                <a:latin typeface="Arial"/>
                <a:cs typeface="Arial"/>
              </a:rPr>
              <a:t> na ordem dos critérios de divisão de vagas descritos na </a:t>
            </a:r>
            <a:r>
              <a:rPr lang="pt-BR" err="1">
                <a:solidFill>
                  <a:srgbClr val="000000"/>
                </a:solidFill>
                <a:latin typeface="Arial"/>
                <a:cs typeface="Arial"/>
              </a:rPr>
              <a:t>Resoluçao</a:t>
            </a:r>
            <a:r>
              <a:rPr lang="pt-BR" dirty="0">
                <a:solidFill>
                  <a:srgbClr val="000000"/>
                </a:solidFill>
                <a:latin typeface="Arial"/>
                <a:cs typeface="Arial"/>
              </a:rPr>
              <a:t> 37/97 e regulamento do estágio. Por favor, respeite a ordem nominal desta relação e em caso de </a:t>
            </a:r>
            <a:r>
              <a:rPr lang="pt-BR" err="1">
                <a:solidFill>
                  <a:srgbClr val="000000"/>
                </a:solidFill>
                <a:latin typeface="Arial"/>
                <a:cs typeface="Arial"/>
              </a:rPr>
              <a:t>ausencia</a:t>
            </a:r>
            <a:r>
              <a:rPr lang="pt-BR" dirty="0">
                <a:solidFill>
                  <a:srgbClr val="000000"/>
                </a:solidFill>
                <a:latin typeface="Arial"/>
                <a:cs typeface="Arial"/>
              </a:rPr>
              <a:t>, seguir para o próximo nome. </a:t>
            </a:r>
          </a:p>
          <a:p>
            <a:pPr marL="0" indent="0" algn="just">
              <a:buNone/>
            </a:pPr>
            <a:r>
              <a:rPr lang="pt-BR" dirty="0">
                <a:solidFill>
                  <a:srgbClr val="000000"/>
                </a:solidFill>
                <a:latin typeface="Arial"/>
                <a:cs typeface="Arial"/>
              </a:rPr>
              <a:t>A planilha em Excel com as vagas de estágio deverá permanecer no domínio de estudantes deste canal sem compartilhamento com outros grupos.  </a:t>
            </a:r>
          </a:p>
          <a:p>
            <a:pPr marL="0" indent="0" algn="just">
              <a:buNone/>
            </a:pPr>
            <a:r>
              <a:rPr lang="pt-BR" dirty="0">
                <a:solidFill>
                  <a:srgbClr val="000000"/>
                </a:solidFill>
                <a:latin typeface="Arial"/>
                <a:ea typeface="+mn-lt"/>
                <a:cs typeface="Arial"/>
              </a:rPr>
              <a:t>Das 20 às 22 horas os/as discentes PRESENTES escolhem um/a representante discente da Turma que ficará responsável pela gravação da reunião na equipe, leitura da planilha descritiva dos campos de pratica com as vagas disponíveis, local, dias e horários de prática, dia e horário de orientação e registro na planilha de discentes interessados/as nas vagas para esta disciplina. </a:t>
            </a:r>
            <a:endParaRPr lang="pt-BR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 algn="just">
              <a:buNone/>
            </a:pPr>
            <a:r>
              <a:rPr lang="pt-BR" dirty="0">
                <a:solidFill>
                  <a:srgbClr val="000000"/>
                </a:solidFill>
                <a:latin typeface="Arial"/>
                <a:ea typeface="+mn-lt"/>
                <a:cs typeface="Arial"/>
              </a:rPr>
              <a:t>A divisão de vagas nas respectivas disciplinas deverá ser realizada até as 23 horas do dia 29/07 com a submissão da planilha com os dados discentes requeridos na planilha (nome, GRR, e-mail, telefone) via e-mail </a:t>
            </a:r>
            <a:r>
              <a:rPr lang="pt-BR" b="1" i="1" dirty="0">
                <a:solidFill>
                  <a:srgbClr val="000000"/>
                </a:solidFill>
                <a:latin typeface="Arial"/>
                <a:ea typeface="+mn-lt"/>
                <a:cs typeface="Arial"/>
              </a:rPr>
              <a:t>coe.to@ufpr.br.</a:t>
            </a:r>
            <a:endParaRPr lang="pt-BR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 algn="just">
              <a:buNone/>
            </a:pPr>
            <a:endParaRPr lang="pt-BR" dirty="0">
              <a:solidFill>
                <a:srgbClr val="000000"/>
              </a:solidFill>
              <a:latin typeface="Arial"/>
              <a:cs typeface="Arial"/>
            </a:endParaRPr>
          </a:p>
          <a:p>
            <a:pPr algn="just">
              <a:buFont typeface="Arial,Sans-Serif" panose="020B0604020202020204" pitchFamily="34" charset="0"/>
            </a:pPr>
            <a:endParaRPr lang="pt-BR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6329714"/>
      </p:ext>
    </p:extLst>
  </p:cSld>
  <p:clrMapOvr>
    <a:masterClrMapping/>
  </p:clrMapOvr>
</p:sld>
</file>

<file path=ppt/theme/theme1.xml><?xml version="1.0" encoding="utf-8"?>
<a:theme xmlns:a="http://schemas.openxmlformats.org/drawingml/2006/main" name="Pacote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AAEDFBBC4DC0E4496F5F434CDBC60A8" ma:contentTypeVersion="12" ma:contentTypeDescription="Crie um novo documento." ma:contentTypeScope="" ma:versionID="80626fe733f67bc98e3f8205abc861f9">
  <xsd:schema xmlns:xsd="http://www.w3.org/2001/XMLSchema" xmlns:xs="http://www.w3.org/2001/XMLSchema" xmlns:p="http://schemas.microsoft.com/office/2006/metadata/properties" xmlns:ns2="d20958cb-c942-4acf-a8b1-4ab929d8e027" targetNamespace="http://schemas.microsoft.com/office/2006/metadata/properties" ma:root="true" ma:fieldsID="471db292c61f6aa9de201bfad3d1c327" ns2:_="">
    <xsd:import namespace="d20958cb-c942-4acf-a8b1-4ab929d8e0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0958cb-c942-4acf-a8b1-4ab929d8e0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425B1DE-082E-417A-AA75-D8A2F19EAD54}">
  <ds:schemaRefs>
    <ds:schemaRef ds:uri="d20958cb-c942-4acf-a8b1-4ab929d8e02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FC950E12-A27A-482E-B37B-480899E804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D3D135-AFB7-48BE-8D66-1373F911D9A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TM10001115[[fn=Pacote]]</Template>
  <Application>Microsoft Office PowerPoint</Application>
  <PresentationFormat>Widescreen</PresentationFormat>
  <Slides>13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Pacote</vt:lpstr>
      <vt:lpstr>Reunião de divisão de estágio 2025.2</vt:lpstr>
      <vt:lpstr>Estágio 2025/2</vt:lpstr>
      <vt:lpstr>Informes</vt:lpstr>
      <vt:lpstr>Informes</vt:lpstr>
      <vt:lpstr> 1)Apresentação do regulamento e normativas referentes a disciplina de  estágio</vt:lpstr>
      <vt:lpstr>1)Apresentação do regulamento e normativas referentes a disciplina de  estágio</vt:lpstr>
      <vt:lpstr> 2)ORIENTAÇÕES E RECOMENDAÇÕES PARA PREENCHIMENTO DE TERMOS DE COMPROMISSO DE ESTÁGIO  E CÓDIGO DE ÉTICA EM TERAPIA OCUPACIONAL  </vt:lpstr>
      <vt:lpstr>3)RELATÓRIO DO NÚMERO DE VAGAS OFERECIDAS PARA AS DISCIPLINAS </vt:lpstr>
      <vt:lpstr>4) Divisão de vagas</vt:lpstr>
      <vt:lpstr>Divisão de estágio</vt:lpstr>
      <vt:lpstr>4) Divisão de vagas</vt:lpstr>
      <vt:lpstr>4) divisão de Estágio</vt:lpstr>
      <vt:lpstr>Dúvidas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Reunião coe - alunos</dc:title>
  <dc:creator>Ana OLiveira</dc:creator>
  <cp:revision>620</cp:revision>
  <dcterms:created xsi:type="dcterms:W3CDTF">2021-11-29T18:25:14Z</dcterms:created>
  <dcterms:modified xsi:type="dcterms:W3CDTF">2025-08-04T16:12:56Z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0x0101003AAEDFBBC4DC0E4496F5F434CDBC60A8</vt:lpwstr>
  </property>
</Properties>
</file>